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40" r:id="rId4"/>
  </p:sldMasterIdLst>
  <p:notesMasterIdLst>
    <p:notesMasterId r:id="rId17"/>
  </p:notesMasterIdLst>
  <p:handoutMasterIdLst>
    <p:handoutMasterId r:id="rId18"/>
  </p:handoutMasterIdLst>
  <p:sldIdLst>
    <p:sldId id="256" r:id="rId5"/>
    <p:sldId id="258" r:id="rId6"/>
    <p:sldId id="271" r:id="rId7"/>
    <p:sldId id="257" r:id="rId8"/>
    <p:sldId id="266" r:id="rId9"/>
    <p:sldId id="269" r:id="rId10"/>
    <p:sldId id="270" r:id="rId11"/>
    <p:sldId id="264" r:id="rId12"/>
    <p:sldId id="267" r:id="rId13"/>
    <p:sldId id="272" r:id="rId14"/>
    <p:sldId id="273" r:id="rId15"/>
    <p:sldId id="268"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D653573-24E3-4470-93EF-CFBBDE044C98}" v="2" dt="2025-03-17T15:51:51.588"/>
  </p1510:revLst>
</p1510:revInfo>
</file>

<file path=ppt/tableStyles.xml><?xml version="1.0" encoding="utf-8"?>
<a:tblStyleLst xmlns:a="http://schemas.openxmlformats.org/drawingml/2006/main" def="{5DA37D80-6434-44D0-A028-1B22A696006F}">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9" d="100"/>
          <a:sy n="69" d="100"/>
        </p:scale>
        <p:origin x="780" y="60"/>
      </p:cViewPr>
      <p:guideLst>
        <p:guide orient="horz" pos="2160"/>
        <p:guide pos="3840"/>
      </p:guideLst>
    </p:cSldViewPr>
  </p:slideViewPr>
  <p:notesTextViewPr>
    <p:cViewPr>
      <p:scale>
        <a:sx n="1" d="1"/>
        <a:sy n="1" d="1"/>
      </p:scale>
      <p:origin x="0" y="0"/>
    </p:cViewPr>
  </p:notesTextViewPr>
  <p:notesViewPr>
    <p:cSldViewPr snapToGrid="0">
      <p:cViewPr varScale="1">
        <p:scale>
          <a:sx n="63" d="100"/>
          <a:sy n="63" d="100"/>
        </p:scale>
        <p:origin x="1986"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E71268B-8AC2-4239-8FAF-7C144C210720}" type="datetimeFigureOut">
              <a:rPr lang="en-US"/>
              <a:t>3/17/2025</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02BA2C8-71FC-43D0-BD87-0547616971FA}" type="slidenum">
              <a:rPr/>
              <a:t>‹#›</a:t>
            </a:fld>
            <a:endParaRPr/>
          </a:p>
        </p:txBody>
      </p:sp>
    </p:spTree>
    <p:extLst>
      <p:ext uri="{BB962C8B-B14F-4D97-AF65-F5344CB8AC3E}">
        <p14:creationId xmlns:p14="http://schemas.microsoft.com/office/powerpoint/2010/main" val="372921363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5AD8362-6D63-40AC-BAA9-90C3AE6D5875}" type="datetimeFigureOut">
              <a:rPr lang="en-US"/>
              <a:t>3/17/2025</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0861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539446-6953-447E-A4E3-E7CFBF870046}" type="slidenum">
              <a:rPr/>
              <a:t>‹#›</a:t>
            </a:fld>
            <a:endParaRPr/>
          </a:p>
        </p:txBody>
      </p:sp>
    </p:spTree>
    <p:extLst>
      <p:ext uri="{BB962C8B-B14F-4D97-AF65-F5344CB8AC3E}">
        <p14:creationId xmlns:p14="http://schemas.microsoft.com/office/powerpoint/2010/main" val="14239292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water3"/>
          <p:cNvSpPr/>
          <p:nvPr/>
        </p:nvSpPr>
        <p:spPr bwMode="gray">
          <a:xfrm>
            <a:off x="2552" y="5243129"/>
            <a:ext cx="12188952" cy="1614871"/>
          </a:xfrm>
          <a:prstGeom prst="rect">
            <a:avLst/>
          </a:prstGeom>
          <a:gradFill>
            <a:gsLst>
              <a:gs pos="833">
                <a:schemeClr val="accent2">
                  <a:lumMod val="60000"/>
                  <a:lumOff val="40000"/>
                  <a:alpha val="38000"/>
                </a:schemeClr>
              </a:gs>
              <a:gs pos="23000">
                <a:schemeClr val="accent2">
                  <a:lumMod val="60000"/>
                  <a:lumOff val="40000"/>
                </a:schemeClr>
              </a:gs>
              <a:gs pos="100000">
                <a:schemeClr val="accent2">
                  <a:lumMod val="20000"/>
                  <a:lumOff val="80000"/>
                  <a:alpha val="89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5" name="sky"/>
          <p:cNvSpPr/>
          <p:nvPr/>
        </p:nvSpPr>
        <p:spPr bwMode="white">
          <a:xfrm>
            <a:off x="2552" y="0"/>
            <a:ext cx="12188952" cy="5334000"/>
          </a:xfrm>
          <a:prstGeom prst="rect">
            <a:avLst/>
          </a:prstGeom>
          <a:gradFill>
            <a:gsLst>
              <a:gs pos="0">
                <a:schemeClr val="accent2">
                  <a:lumMod val="60000"/>
                  <a:lumOff val="40000"/>
                  <a:alpha val="80000"/>
                </a:schemeClr>
              </a:gs>
              <a:gs pos="99000">
                <a:schemeClr val="accent2">
                  <a:lumMod val="20000"/>
                  <a:lumOff val="80000"/>
                  <a:alpha val="6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pic>
        <p:nvPicPr>
          <p:cNvPr id="6" name="water2"/>
          <p:cNvPicPr>
            <a:picLocks noChangeAspect="1"/>
          </p:cNvPicPr>
          <p:nvPr/>
        </p:nvPicPr>
        <p:blipFill rotWithShape="1">
          <a:blip r:embed="rId2" cstate="print">
            <a:extLst>
              <a:ext uri="{28A0092B-C50C-407E-A947-70E740481C1C}">
                <a14:useLocalDpi xmlns:a14="http://schemas.microsoft.com/office/drawing/2010/main" val="0"/>
              </a:ext>
            </a:extLst>
          </a:blip>
          <a:srcRect l="2674" r="9901"/>
          <a:stretch/>
        </p:blipFill>
        <p:spPr bwMode="ltGray">
          <a:xfrm>
            <a:off x="-1425" y="5497897"/>
            <a:ext cx="12188952" cy="463209"/>
          </a:xfrm>
          <a:prstGeom prst="rect">
            <a:avLst/>
          </a:prstGeom>
          <a:noFill/>
          <a:ln>
            <a:noFill/>
          </a:ln>
        </p:spPr>
      </p:pic>
      <p:pic>
        <p:nvPicPr>
          <p:cNvPr id="7" name="water1"/>
          <p:cNvPicPr>
            <a:picLocks noChangeAspect="1"/>
          </p:cNvPicPr>
          <p:nvPr/>
        </p:nvPicPr>
        <p:blipFill rotWithShape="1">
          <a:blip r:embed="rId3" cstate="print">
            <a:duotone>
              <a:schemeClr val="accent2">
                <a:shade val="45000"/>
                <a:satMod val="135000"/>
              </a:schemeClr>
              <a:prstClr val="white"/>
            </a:duotone>
            <a:extLst>
              <a:ext uri="{28A0092B-C50C-407E-A947-70E740481C1C}">
                <a14:useLocalDpi xmlns:a14="http://schemas.microsoft.com/office/drawing/2010/main" val="0"/>
              </a:ext>
            </a:extLst>
          </a:blip>
          <a:srcRect l="6218" r="6356"/>
          <a:stretch/>
        </p:blipFill>
        <p:spPr bwMode="gray">
          <a:xfrm flipH="1">
            <a:off x="-1425" y="5221111"/>
            <a:ext cx="12188952" cy="268288"/>
          </a:xfrm>
          <a:prstGeom prst="rect">
            <a:avLst/>
          </a:prstGeom>
          <a:noFill/>
          <a:ln>
            <a:noFill/>
          </a:ln>
        </p:spPr>
      </p:pic>
      <p:sp>
        <p:nvSpPr>
          <p:cNvPr id="8" name="Rectangle 7"/>
          <p:cNvSpPr/>
          <p:nvPr/>
        </p:nvSpPr>
        <p:spPr>
          <a:xfrm>
            <a:off x="-1425" y="5961106"/>
            <a:ext cx="12188952" cy="896846"/>
          </a:xfrm>
          <a:prstGeom prst="rect">
            <a:avLst/>
          </a:prstGeom>
          <a:gradFill>
            <a:gsLst>
              <a:gs pos="25000">
                <a:schemeClr val="accent6">
                  <a:lumMod val="60000"/>
                  <a:lumOff val="40000"/>
                  <a:alpha val="0"/>
                </a:schemeClr>
              </a:gs>
              <a:gs pos="100000">
                <a:schemeClr val="accent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ctrTitle"/>
          </p:nvPr>
        </p:nvSpPr>
        <p:spPr>
          <a:xfrm>
            <a:off x="1305872" y="1309047"/>
            <a:ext cx="9602789" cy="2667000"/>
          </a:xfrm>
        </p:spPr>
        <p:txBody>
          <a:bodyPr anchor="b">
            <a:noAutofit/>
          </a:bodyPr>
          <a:lstStyle>
            <a:lvl1pPr algn="ctr">
              <a:defRPr sz="6000"/>
            </a:lvl1pPr>
          </a:lstStyle>
          <a:p>
            <a:r>
              <a:rPr lang="en-US"/>
              <a:t>Click to edit Master title style</a:t>
            </a:r>
            <a:endParaRPr/>
          </a:p>
        </p:txBody>
      </p:sp>
      <p:sp>
        <p:nvSpPr>
          <p:cNvPr id="3" name="Subtitle 2"/>
          <p:cNvSpPr>
            <a:spLocks noGrp="1"/>
          </p:cNvSpPr>
          <p:nvPr>
            <p:ph type="subTitle" idx="1"/>
          </p:nvPr>
        </p:nvSpPr>
        <p:spPr>
          <a:xfrm>
            <a:off x="1305872" y="4038600"/>
            <a:ext cx="9601200" cy="990600"/>
          </a:xfrm>
        </p:spPr>
        <p:txBody>
          <a:bodyPr>
            <a:normAutofit/>
          </a:bodyPr>
          <a:lstStyle>
            <a:lvl1pPr marL="0" indent="0" algn="ctr">
              <a:spcBef>
                <a:spcPts val="0"/>
              </a:spcBef>
              <a:buNone/>
              <a:defRPr sz="1800" cap="all" baseline="0">
                <a:solidFill>
                  <a:schemeClr val="accent2">
                    <a:lumMod val="75000"/>
                  </a:schemeClr>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a:p>
        </p:txBody>
      </p:sp>
    </p:spTree>
    <p:extLst>
      <p:ext uri="{BB962C8B-B14F-4D97-AF65-F5344CB8AC3E}">
        <p14:creationId xmlns:p14="http://schemas.microsoft.com/office/powerpoint/2010/main" val="2942361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endParaRPr dirty="0"/>
          </a:p>
        </p:txBody>
      </p:sp>
      <p:sp>
        <p:nvSpPr>
          <p:cNvPr id="4" name="Date Placeholder 3"/>
          <p:cNvSpPr>
            <a:spLocks noGrp="1"/>
          </p:cNvSpPr>
          <p:nvPr>
            <p:ph type="dt" sz="half" idx="10"/>
          </p:nvPr>
        </p:nvSpPr>
        <p:spPr/>
        <p:txBody>
          <a:bodyPr/>
          <a:lstStyle/>
          <a:p>
            <a:fld id="{7B2D3E9E-A95C-48F2-B4BF-A71542E0BE9A}" type="datetime1">
              <a:rPr lang="en-US"/>
              <a:t>3/17/2025</a:t>
            </a:fld>
            <a:endParaRPr/>
          </a:p>
        </p:txBody>
      </p:sp>
      <p:sp>
        <p:nvSpPr>
          <p:cNvPr id="6" name="Slide Number Placeholder 5"/>
          <p:cNvSpPr>
            <a:spLocks noGrp="1"/>
          </p:cNvSpPr>
          <p:nvPr>
            <p:ph type="sldNum" sz="quarter" idx="12"/>
          </p:nvPr>
        </p:nvSpPr>
        <p:spPr/>
        <p:txBody>
          <a:bodyPr/>
          <a:lstStyle/>
          <a:p>
            <a:fld id="{4FAB73BC-B049-4115-A692-8D63A059BFB8}" type="slidenum">
              <a:rPr/>
              <a:t>‹#›</a:t>
            </a:fld>
            <a:endParaRPr/>
          </a:p>
        </p:txBody>
      </p:sp>
    </p:spTree>
    <p:extLst>
      <p:ext uri="{BB962C8B-B14F-4D97-AF65-F5344CB8AC3E}">
        <p14:creationId xmlns:p14="http://schemas.microsoft.com/office/powerpoint/2010/main" val="34050823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sky"/>
          <p:cNvSpPr/>
          <p:nvPr/>
        </p:nvSpPr>
        <p:spPr>
          <a:xfrm>
            <a:off x="2552" y="-1"/>
            <a:ext cx="12188952" cy="6858002"/>
          </a:xfrm>
          <a:prstGeom prst="rect">
            <a:avLst/>
          </a:prstGeom>
          <a:gradFill>
            <a:gsLst>
              <a:gs pos="0">
                <a:schemeClr val="accent2">
                  <a:lumMod val="60000"/>
                  <a:lumOff val="40000"/>
                  <a:alpha val="80000"/>
                </a:schemeClr>
              </a:gs>
              <a:gs pos="99000">
                <a:schemeClr val="accent2">
                  <a:lumMod val="20000"/>
                  <a:lumOff val="80000"/>
                  <a:alpha val="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822960" rtlCol="0" anchor="ctr"/>
          <a:lstStyle/>
          <a:p>
            <a:pPr algn="ctr"/>
            <a:endParaRPr/>
          </a:p>
        </p:txBody>
      </p:sp>
      <p:sp>
        <p:nvSpPr>
          <p:cNvPr id="2" name="Title 1"/>
          <p:cNvSpPr>
            <a:spLocks noGrp="1"/>
          </p:cNvSpPr>
          <p:nvPr>
            <p:ph type="title"/>
          </p:nvPr>
        </p:nvSpPr>
        <p:spPr>
          <a:xfrm>
            <a:off x="1293813" y="1309047"/>
            <a:ext cx="9601252" cy="2667000"/>
          </a:xfrm>
        </p:spPr>
        <p:txBody>
          <a:bodyPr anchor="b">
            <a:normAutofit/>
          </a:bodyPr>
          <a:lstStyle>
            <a:lvl1pPr algn="ctr">
              <a:defRPr sz="6000" b="0"/>
            </a:lvl1pPr>
          </a:lstStyle>
          <a:p>
            <a:r>
              <a:rPr lang="en-US"/>
              <a:t>Click to edit Master title style</a:t>
            </a:r>
            <a:endParaRPr/>
          </a:p>
        </p:txBody>
      </p:sp>
      <p:sp>
        <p:nvSpPr>
          <p:cNvPr id="3" name="Text Placeholder 2"/>
          <p:cNvSpPr>
            <a:spLocks noGrp="1"/>
          </p:cNvSpPr>
          <p:nvPr>
            <p:ph type="body" idx="1"/>
          </p:nvPr>
        </p:nvSpPr>
        <p:spPr>
          <a:xfrm>
            <a:off x="1293813" y="4038600"/>
            <a:ext cx="9601200" cy="1143000"/>
          </a:xfrm>
        </p:spPr>
        <p:txBody>
          <a:bodyPr anchor="t">
            <a:normAutofit/>
          </a:bodyPr>
          <a:lstStyle>
            <a:lvl1pPr marL="0" indent="0" algn="ctr">
              <a:spcBef>
                <a:spcPts val="0"/>
              </a:spcBef>
              <a:buNone/>
              <a:defRPr sz="2000" cap="all" baseline="0">
                <a:solidFill>
                  <a:schemeClr val="accent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Footer Placeholder 4"/>
          <p:cNvSpPr>
            <a:spLocks noGrp="1"/>
          </p:cNvSpPr>
          <p:nvPr>
            <p:ph type="ftr" sz="quarter" idx="11"/>
          </p:nvPr>
        </p:nvSpPr>
        <p:spPr/>
        <p:txBody>
          <a:bodyPr/>
          <a:lstStyle/>
          <a:p>
            <a:r>
              <a:rPr lang="en-US" dirty="0"/>
              <a:t>Add a footer</a:t>
            </a:r>
            <a:endParaRPr dirty="0"/>
          </a:p>
        </p:txBody>
      </p:sp>
      <p:sp>
        <p:nvSpPr>
          <p:cNvPr id="4" name="Date Placeholder 3"/>
          <p:cNvSpPr>
            <a:spLocks noGrp="1"/>
          </p:cNvSpPr>
          <p:nvPr>
            <p:ph type="dt" sz="half" idx="10"/>
          </p:nvPr>
        </p:nvSpPr>
        <p:spPr/>
        <p:txBody>
          <a:bodyPr/>
          <a:lstStyle/>
          <a:p>
            <a:fld id="{A50F84E2-2D7A-43CF-AC90-352A289A783A}" type="datetime1">
              <a:rPr lang="en-US"/>
              <a:t>3/17/2025</a:t>
            </a:fld>
            <a:endParaRPr/>
          </a:p>
        </p:txBody>
      </p:sp>
      <p:sp>
        <p:nvSpPr>
          <p:cNvPr id="6" name="Slide Number Placeholder 5"/>
          <p:cNvSpPr>
            <a:spLocks noGrp="1"/>
          </p:cNvSpPr>
          <p:nvPr>
            <p:ph type="sldNum" sz="quarter" idx="12"/>
          </p:nvPr>
        </p:nvSpPr>
        <p:spPr/>
        <p:txBody>
          <a:bodyPr/>
          <a:lstStyle/>
          <a:p>
            <a:fld id="{4FAB73BC-B049-4115-A692-8D63A059BFB8}" type="slidenum">
              <a:rPr/>
              <a:t>‹#›</a:t>
            </a:fld>
            <a:endParaRPr/>
          </a:p>
        </p:txBody>
      </p:sp>
    </p:spTree>
    <p:extLst>
      <p:ext uri="{BB962C8B-B14F-4D97-AF65-F5344CB8AC3E}">
        <p14:creationId xmlns:p14="http://schemas.microsoft.com/office/powerpoint/2010/main" val="30435599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4" name="Content Placeholder 3"/>
          <p:cNvSpPr>
            <a:spLocks noGrp="1"/>
          </p:cNvSpPr>
          <p:nvPr>
            <p:ph sz="half" idx="2"/>
          </p:nvPr>
        </p:nvSpPr>
        <p:spPr>
          <a:xfrm>
            <a:off x="6278880" y="1572768"/>
            <a:ext cx="4572000" cy="4142232"/>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3" name="Content Placeholder 2"/>
          <p:cNvSpPr>
            <a:spLocks noGrp="1"/>
          </p:cNvSpPr>
          <p:nvPr>
            <p:ph sz="half" idx="1"/>
          </p:nvPr>
        </p:nvSpPr>
        <p:spPr>
          <a:xfrm>
            <a:off x="1341120" y="1572768"/>
            <a:ext cx="4572000" cy="4142232"/>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Footer Placeholder 5"/>
          <p:cNvSpPr>
            <a:spLocks noGrp="1"/>
          </p:cNvSpPr>
          <p:nvPr>
            <p:ph type="ftr" sz="quarter" idx="11"/>
          </p:nvPr>
        </p:nvSpPr>
        <p:spPr/>
        <p:txBody>
          <a:bodyPr/>
          <a:lstStyle/>
          <a:p>
            <a:r>
              <a:rPr lang="en-US" dirty="0"/>
              <a:t>Add a footer</a:t>
            </a:r>
            <a:endParaRPr dirty="0"/>
          </a:p>
        </p:txBody>
      </p:sp>
      <p:sp>
        <p:nvSpPr>
          <p:cNvPr id="5" name="Date Placeholder 4"/>
          <p:cNvSpPr>
            <a:spLocks noGrp="1"/>
          </p:cNvSpPr>
          <p:nvPr>
            <p:ph type="dt" sz="half" idx="10"/>
          </p:nvPr>
        </p:nvSpPr>
        <p:spPr/>
        <p:txBody>
          <a:bodyPr/>
          <a:lstStyle/>
          <a:p>
            <a:fld id="{F12952B5-7A2F-4CC8-B7CE-9234E21C2837}" type="datetime1">
              <a:rPr lang="en-US"/>
              <a:t>3/17/2025</a:t>
            </a:fld>
            <a:endParaRPr/>
          </a:p>
        </p:txBody>
      </p:sp>
      <p:sp>
        <p:nvSpPr>
          <p:cNvPr id="7" name="Slide Number Placeholder 6"/>
          <p:cNvSpPr>
            <a:spLocks noGrp="1"/>
          </p:cNvSpPr>
          <p:nvPr>
            <p:ph type="sldNum" sz="quarter" idx="12"/>
          </p:nvPr>
        </p:nvSpPr>
        <p:spPr/>
        <p:txBody>
          <a:bodyPr/>
          <a:lstStyle/>
          <a:p>
            <a:fld id="{4FAB73BC-B049-4115-A692-8D63A059BFB8}" type="slidenum">
              <a:rPr/>
              <a:t>‹#›</a:t>
            </a:fld>
            <a:endParaRPr/>
          </a:p>
        </p:txBody>
      </p:sp>
    </p:spTree>
    <p:extLst>
      <p:ext uri="{BB962C8B-B14F-4D97-AF65-F5344CB8AC3E}">
        <p14:creationId xmlns:p14="http://schemas.microsoft.com/office/powerpoint/2010/main" val="4249378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1341120" y="1572768"/>
            <a:ext cx="4572000" cy="766588"/>
          </a:xfrm>
        </p:spPr>
        <p:txBody>
          <a:bodyPr anchor="ctr">
            <a:normAutofit/>
          </a:bodyPr>
          <a:lstStyle>
            <a:lvl1pPr marL="0" indent="0">
              <a:spcBef>
                <a:spcPts val="0"/>
              </a:spcBef>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341120" y="2365861"/>
            <a:ext cx="4572000" cy="334914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278880" y="1572768"/>
            <a:ext cx="4572000" cy="766588"/>
          </a:xfrm>
        </p:spPr>
        <p:txBody>
          <a:bodyPr anchor="ctr">
            <a:normAutofit/>
          </a:bodyPr>
          <a:lstStyle>
            <a:lvl1pPr marL="0" indent="0">
              <a:spcBef>
                <a:spcPts val="0"/>
              </a:spcBef>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78880" y="2365861"/>
            <a:ext cx="4572000" cy="334914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8" name="Footer Placeholder 7"/>
          <p:cNvSpPr>
            <a:spLocks noGrp="1"/>
          </p:cNvSpPr>
          <p:nvPr>
            <p:ph type="ftr" sz="quarter" idx="11"/>
          </p:nvPr>
        </p:nvSpPr>
        <p:spPr/>
        <p:txBody>
          <a:bodyPr/>
          <a:lstStyle/>
          <a:p>
            <a:r>
              <a:rPr lang="en-US" dirty="0"/>
              <a:t>Add a footer</a:t>
            </a:r>
            <a:endParaRPr dirty="0"/>
          </a:p>
        </p:txBody>
      </p:sp>
      <p:sp>
        <p:nvSpPr>
          <p:cNvPr id="7" name="Date Placeholder 6"/>
          <p:cNvSpPr>
            <a:spLocks noGrp="1"/>
          </p:cNvSpPr>
          <p:nvPr>
            <p:ph type="dt" sz="half" idx="10"/>
          </p:nvPr>
        </p:nvSpPr>
        <p:spPr/>
        <p:txBody>
          <a:bodyPr/>
          <a:lstStyle/>
          <a:p>
            <a:fld id="{CE1DA07A-9201-4B4B-BAF2-015AFA30F520}" type="datetime1">
              <a:rPr lang="en-US"/>
              <a:t>3/17/2025</a:t>
            </a:fld>
            <a:endParaRPr/>
          </a:p>
        </p:txBody>
      </p:sp>
      <p:sp>
        <p:nvSpPr>
          <p:cNvPr id="9" name="Slide Number Placeholder 8"/>
          <p:cNvSpPr>
            <a:spLocks noGrp="1"/>
          </p:cNvSpPr>
          <p:nvPr>
            <p:ph type="sldNum" sz="quarter" idx="12"/>
          </p:nvPr>
        </p:nvSpPr>
        <p:spPr/>
        <p:txBody>
          <a:bodyPr/>
          <a:lstStyle/>
          <a:p>
            <a:fld id="{4FAB73BC-B049-4115-A692-8D63A059BFB8}" type="slidenum">
              <a:rPr/>
              <a:t>‹#›</a:t>
            </a:fld>
            <a:endParaRPr/>
          </a:p>
        </p:txBody>
      </p:sp>
    </p:spTree>
    <p:extLst>
      <p:ext uri="{BB962C8B-B14F-4D97-AF65-F5344CB8AC3E}">
        <p14:creationId xmlns:p14="http://schemas.microsoft.com/office/powerpoint/2010/main" val="10723781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a:p>
        </p:txBody>
      </p:sp>
      <p:sp>
        <p:nvSpPr>
          <p:cNvPr id="4" name="Footer Placeholder 3"/>
          <p:cNvSpPr>
            <a:spLocks noGrp="1"/>
          </p:cNvSpPr>
          <p:nvPr>
            <p:ph type="ftr" sz="quarter" idx="11"/>
          </p:nvPr>
        </p:nvSpPr>
        <p:spPr/>
        <p:txBody>
          <a:bodyPr/>
          <a:lstStyle/>
          <a:p>
            <a:r>
              <a:rPr lang="en-US" dirty="0"/>
              <a:t>Add a footer</a:t>
            </a:r>
            <a:endParaRPr dirty="0"/>
          </a:p>
        </p:txBody>
      </p:sp>
      <p:sp>
        <p:nvSpPr>
          <p:cNvPr id="3" name="Date Placeholder 2"/>
          <p:cNvSpPr>
            <a:spLocks noGrp="1"/>
          </p:cNvSpPr>
          <p:nvPr>
            <p:ph type="dt" sz="half" idx="10"/>
          </p:nvPr>
        </p:nvSpPr>
        <p:spPr/>
        <p:txBody>
          <a:bodyPr/>
          <a:lstStyle/>
          <a:p>
            <a:fld id="{73D7E00A-486F-4252-8B1D-E32645521F49}" type="datetime1">
              <a:rPr lang="en-US"/>
              <a:t>3/17/2025</a:t>
            </a:fld>
            <a:endParaRPr/>
          </a:p>
        </p:txBody>
      </p:sp>
      <p:sp>
        <p:nvSpPr>
          <p:cNvPr id="5" name="Slide Number Placeholder 4"/>
          <p:cNvSpPr>
            <a:spLocks noGrp="1"/>
          </p:cNvSpPr>
          <p:nvPr>
            <p:ph type="sldNum" sz="quarter" idx="12"/>
          </p:nvPr>
        </p:nvSpPr>
        <p:spPr/>
        <p:txBody>
          <a:bodyPr/>
          <a:lstStyle/>
          <a:p>
            <a:fld id="{4FAB73BC-B049-4115-A692-8D63A059BFB8}" type="slidenum">
              <a:rPr/>
              <a:t>‹#›</a:t>
            </a:fld>
            <a:endParaRPr/>
          </a:p>
        </p:txBody>
      </p:sp>
    </p:spTree>
    <p:extLst>
      <p:ext uri="{BB962C8B-B14F-4D97-AF65-F5344CB8AC3E}">
        <p14:creationId xmlns:p14="http://schemas.microsoft.com/office/powerpoint/2010/main" val="36818866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sky"/>
          <p:cNvSpPr/>
          <p:nvPr/>
        </p:nvSpPr>
        <p:spPr>
          <a:xfrm>
            <a:off x="2552" y="-1"/>
            <a:ext cx="12188952" cy="6858002"/>
          </a:xfrm>
          <a:prstGeom prst="rect">
            <a:avLst/>
          </a:prstGeom>
          <a:gradFill>
            <a:gsLst>
              <a:gs pos="0">
                <a:schemeClr val="accent2">
                  <a:lumMod val="60000"/>
                  <a:lumOff val="40000"/>
                  <a:alpha val="80000"/>
                </a:schemeClr>
              </a:gs>
              <a:gs pos="99000">
                <a:schemeClr val="accent2">
                  <a:lumMod val="20000"/>
                  <a:lumOff val="80000"/>
                  <a:alpha val="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822960" rtlCol="0" anchor="ctr"/>
          <a:lstStyle/>
          <a:p>
            <a:pPr algn="ctr"/>
            <a:endParaRPr/>
          </a:p>
        </p:txBody>
      </p:sp>
      <p:sp>
        <p:nvSpPr>
          <p:cNvPr id="3" name="Footer Placeholder 2"/>
          <p:cNvSpPr>
            <a:spLocks noGrp="1"/>
          </p:cNvSpPr>
          <p:nvPr>
            <p:ph type="ftr" sz="quarter" idx="11"/>
          </p:nvPr>
        </p:nvSpPr>
        <p:spPr/>
        <p:txBody>
          <a:bodyPr/>
          <a:lstStyle/>
          <a:p>
            <a:r>
              <a:rPr lang="en-US" dirty="0"/>
              <a:t>Add a footer</a:t>
            </a:r>
            <a:endParaRPr dirty="0"/>
          </a:p>
        </p:txBody>
      </p:sp>
      <p:sp>
        <p:nvSpPr>
          <p:cNvPr id="2" name="Date Placeholder 1"/>
          <p:cNvSpPr>
            <a:spLocks noGrp="1"/>
          </p:cNvSpPr>
          <p:nvPr>
            <p:ph type="dt" sz="half" idx="10"/>
          </p:nvPr>
        </p:nvSpPr>
        <p:spPr/>
        <p:txBody>
          <a:bodyPr/>
          <a:lstStyle/>
          <a:p>
            <a:fld id="{8DDF5F92-E675-4B36-9A60-69A962A68675}" type="datetime1">
              <a:rPr lang="en-US"/>
              <a:t>3/17/2025</a:t>
            </a:fld>
            <a:endParaRPr/>
          </a:p>
        </p:txBody>
      </p:sp>
      <p:sp>
        <p:nvSpPr>
          <p:cNvPr id="4" name="Slide Number Placeholder 3"/>
          <p:cNvSpPr>
            <a:spLocks noGrp="1"/>
          </p:cNvSpPr>
          <p:nvPr>
            <p:ph type="sldNum" sz="quarter" idx="12"/>
          </p:nvPr>
        </p:nvSpPr>
        <p:spPr/>
        <p:txBody>
          <a:bodyPr/>
          <a:lstStyle/>
          <a:p>
            <a:fld id="{4FAB73BC-B049-4115-A692-8D63A059BFB8}" type="slidenum">
              <a:rPr/>
              <a:t>‹#›</a:t>
            </a:fld>
            <a:endParaRPr/>
          </a:p>
        </p:txBody>
      </p:sp>
    </p:spTree>
    <p:extLst>
      <p:ext uri="{BB962C8B-B14F-4D97-AF65-F5344CB8AC3E}">
        <p14:creationId xmlns:p14="http://schemas.microsoft.com/office/powerpoint/2010/main" val="4922624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479" y="762000"/>
            <a:ext cx="3377133" cy="2743200"/>
          </a:xfrm>
        </p:spPr>
        <p:txBody>
          <a:bodyPr anchor="b">
            <a:normAutofit/>
          </a:bodyPr>
          <a:lstStyle>
            <a:lvl1pPr>
              <a:defRPr sz="3200" b="0"/>
            </a:lvl1pPr>
          </a:lstStyle>
          <a:p>
            <a:r>
              <a:rPr lang="en-US"/>
              <a:t>Click to edit Master title style</a:t>
            </a:r>
            <a:endParaRPr/>
          </a:p>
        </p:txBody>
      </p:sp>
      <p:sp>
        <p:nvSpPr>
          <p:cNvPr id="3" name="Content Placeholder 2"/>
          <p:cNvSpPr>
            <a:spLocks noGrp="1"/>
          </p:cNvSpPr>
          <p:nvPr>
            <p:ph idx="1"/>
          </p:nvPr>
        </p:nvSpPr>
        <p:spPr>
          <a:xfrm>
            <a:off x="760413" y="685800"/>
            <a:ext cx="6858000" cy="4572000"/>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8127479" y="3554104"/>
            <a:ext cx="3377133" cy="1703696"/>
          </a:xfrm>
        </p:spPr>
        <p:txBody>
          <a:bodyPr>
            <a:normAutofit/>
          </a:bodyPr>
          <a:lstStyle>
            <a:lvl1pPr marL="0" indent="0">
              <a:lnSpc>
                <a:spcPct val="90000"/>
              </a:lnSpc>
              <a:spcBef>
                <a:spcPts val="800"/>
              </a:spcBef>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dirty="0"/>
              <a:t>Add a footer</a:t>
            </a:r>
            <a:endParaRPr dirty="0"/>
          </a:p>
        </p:txBody>
      </p:sp>
      <p:sp>
        <p:nvSpPr>
          <p:cNvPr id="5" name="Date Placeholder 4"/>
          <p:cNvSpPr>
            <a:spLocks noGrp="1"/>
          </p:cNvSpPr>
          <p:nvPr>
            <p:ph type="dt" sz="half" idx="10"/>
          </p:nvPr>
        </p:nvSpPr>
        <p:spPr/>
        <p:txBody>
          <a:bodyPr/>
          <a:lstStyle/>
          <a:p>
            <a:fld id="{AF6E2C9B-5FA2-460D-9BE7-B0812FC2A6FF}" type="datetime1">
              <a:rPr lang="en-US"/>
              <a:t>3/17/2025</a:t>
            </a:fld>
            <a:endParaRPr/>
          </a:p>
        </p:txBody>
      </p:sp>
      <p:sp>
        <p:nvSpPr>
          <p:cNvPr id="7" name="Slide Number Placeholder 6"/>
          <p:cNvSpPr>
            <a:spLocks noGrp="1"/>
          </p:cNvSpPr>
          <p:nvPr>
            <p:ph type="sldNum" sz="quarter" idx="12"/>
          </p:nvPr>
        </p:nvSpPr>
        <p:spPr/>
        <p:txBody>
          <a:bodyPr/>
          <a:lstStyle/>
          <a:p>
            <a:fld id="{4FAB73BC-B049-4115-A692-8D63A059BFB8}" type="slidenum">
              <a:rPr/>
              <a:t>‹#›</a:t>
            </a:fld>
            <a:endParaRPr/>
          </a:p>
        </p:txBody>
      </p:sp>
    </p:spTree>
    <p:extLst>
      <p:ext uri="{BB962C8B-B14F-4D97-AF65-F5344CB8AC3E}">
        <p14:creationId xmlns:p14="http://schemas.microsoft.com/office/powerpoint/2010/main" val="14838976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479" y="762000"/>
            <a:ext cx="3377133" cy="2743200"/>
          </a:xfrm>
        </p:spPr>
        <p:txBody>
          <a:bodyPr anchor="b">
            <a:normAutofit/>
          </a:bodyPr>
          <a:lstStyle>
            <a:lvl1pPr>
              <a:defRPr sz="3400" b="0"/>
            </a:lvl1pPr>
          </a:lstStyle>
          <a:p>
            <a:r>
              <a:rPr lang="en-US"/>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760413" y="685800"/>
            <a:ext cx="6858000" cy="4572000"/>
          </a:xfrm>
          <a:solidFill>
            <a:schemeClr val="bg1">
              <a:lumMod val="95000"/>
            </a:schemeClr>
          </a:solidFill>
        </p:spPr>
        <p:txBody>
          <a:bodyPr>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8127479" y="3554104"/>
            <a:ext cx="3377133" cy="1703696"/>
          </a:xfrm>
        </p:spPr>
        <p:txBody>
          <a:bodyPr>
            <a:normAutofit/>
          </a:bodyPr>
          <a:lstStyle>
            <a:lvl1pPr marL="0" indent="0">
              <a:lnSpc>
                <a:spcPct val="100000"/>
              </a:lnSpc>
              <a:spcBef>
                <a:spcPts val="800"/>
              </a:spcBef>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dirty="0"/>
              <a:t>Add a footer</a:t>
            </a:r>
            <a:endParaRPr dirty="0"/>
          </a:p>
        </p:txBody>
      </p:sp>
      <p:sp>
        <p:nvSpPr>
          <p:cNvPr id="5" name="Date Placeholder 4"/>
          <p:cNvSpPr>
            <a:spLocks noGrp="1"/>
          </p:cNvSpPr>
          <p:nvPr>
            <p:ph type="dt" sz="half" idx="10"/>
          </p:nvPr>
        </p:nvSpPr>
        <p:spPr/>
        <p:txBody>
          <a:bodyPr/>
          <a:lstStyle/>
          <a:p>
            <a:fld id="{1D374940-A916-4C8B-9648-02A2D3898F9E}" type="datetime1">
              <a:rPr lang="en-US"/>
              <a:t>3/17/2025</a:t>
            </a:fld>
            <a:endParaRPr/>
          </a:p>
        </p:txBody>
      </p:sp>
      <p:sp>
        <p:nvSpPr>
          <p:cNvPr id="7" name="Slide Number Placeholder 6"/>
          <p:cNvSpPr>
            <a:spLocks noGrp="1"/>
          </p:cNvSpPr>
          <p:nvPr>
            <p:ph type="sldNum" sz="quarter" idx="12"/>
          </p:nvPr>
        </p:nvSpPr>
        <p:spPr/>
        <p:txBody>
          <a:bodyPr/>
          <a:lstStyle/>
          <a:p>
            <a:fld id="{4FAB73BC-B049-4115-A692-8D63A059BFB8}" type="slidenum">
              <a:rPr/>
              <a:t>‹#›</a:t>
            </a:fld>
            <a:endParaRPr/>
          </a:p>
        </p:txBody>
      </p:sp>
    </p:spTree>
    <p:extLst>
      <p:ext uri="{BB962C8B-B14F-4D97-AF65-F5344CB8AC3E}">
        <p14:creationId xmlns:p14="http://schemas.microsoft.com/office/powerpoint/2010/main" val="4216615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endParaRPr dirty="0"/>
          </a:p>
        </p:txBody>
      </p:sp>
      <p:sp>
        <p:nvSpPr>
          <p:cNvPr id="4" name="Date Placeholder 3"/>
          <p:cNvSpPr>
            <a:spLocks noGrp="1"/>
          </p:cNvSpPr>
          <p:nvPr>
            <p:ph type="dt" sz="half" idx="10"/>
          </p:nvPr>
        </p:nvSpPr>
        <p:spPr/>
        <p:txBody>
          <a:bodyPr/>
          <a:lstStyle/>
          <a:p>
            <a:fld id="{5F4E5243-F52A-4D37-9694-EB26C6C31910}" type="datetime1">
              <a:rPr lang="en-US"/>
              <a:t>3/17/2025</a:t>
            </a:fld>
            <a:endParaRPr/>
          </a:p>
        </p:txBody>
      </p:sp>
      <p:sp>
        <p:nvSpPr>
          <p:cNvPr id="6" name="Slide Number Placeholder 5"/>
          <p:cNvSpPr>
            <a:spLocks noGrp="1"/>
          </p:cNvSpPr>
          <p:nvPr>
            <p:ph type="sldNum" sz="quarter" idx="12"/>
          </p:nvPr>
        </p:nvSpPr>
        <p:spPr/>
        <p:txBody>
          <a:bodyPr/>
          <a:lstStyle/>
          <a:p>
            <a:fld id="{4FAB73BC-B049-4115-A692-8D63A059BFB8}" type="slidenum">
              <a:rPr/>
              <a:t>‹#›</a:t>
            </a:fld>
            <a:endParaRPr/>
          </a:p>
        </p:txBody>
      </p:sp>
    </p:spTree>
    <p:extLst>
      <p:ext uri="{BB962C8B-B14F-4D97-AF65-F5344CB8AC3E}">
        <p14:creationId xmlns:p14="http://schemas.microsoft.com/office/powerpoint/2010/main" val="35362568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274638"/>
            <a:ext cx="2628900" cy="5440362"/>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838200" y="274638"/>
            <a:ext cx="7734300" cy="54403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endParaRPr dirty="0"/>
          </a:p>
        </p:txBody>
      </p:sp>
      <p:sp>
        <p:nvSpPr>
          <p:cNvPr id="4" name="Date Placeholder 3"/>
          <p:cNvSpPr>
            <a:spLocks noGrp="1"/>
          </p:cNvSpPr>
          <p:nvPr>
            <p:ph type="dt" sz="half" idx="10"/>
          </p:nvPr>
        </p:nvSpPr>
        <p:spPr/>
        <p:txBody>
          <a:bodyPr/>
          <a:lstStyle/>
          <a:p>
            <a:fld id="{3A77B6E1-634A-48DC-9E8B-D894023267EF}" type="datetime1">
              <a:rPr lang="en-US"/>
              <a:t>3/17/2025</a:t>
            </a:fld>
            <a:endParaRPr/>
          </a:p>
        </p:txBody>
      </p:sp>
      <p:sp>
        <p:nvSpPr>
          <p:cNvPr id="6" name="Slide Number Placeholder 5"/>
          <p:cNvSpPr>
            <a:spLocks noGrp="1"/>
          </p:cNvSpPr>
          <p:nvPr>
            <p:ph type="sldNum" sz="quarter" idx="12"/>
          </p:nvPr>
        </p:nvSpPr>
        <p:spPr/>
        <p:txBody>
          <a:bodyPr/>
          <a:lstStyle/>
          <a:p>
            <a:fld id="{4FAB73BC-B049-4115-A692-8D63A059BFB8}" type="slidenum">
              <a:rPr/>
              <a:t>‹#›</a:t>
            </a:fld>
            <a:endParaRPr/>
          </a:p>
        </p:txBody>
      </p:sp>
    </p:spTree>
    <p:extLst>
      <p:ext uri="{BB962C8B-B14F-4D97-AF65-F5344CB8AC3E}">
        <p14:creationId xmlns:p14="http://schemas.microsoft.com/office/powerpoint/2010/main" val="13586516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sky"/>
          <p:cNvSpPr/>
          <p:nvPr/>
        </p:nvSpPr>
        <p:spPr>
          <a:xfrm>
            <a:off x="2552" y="-1"/>
            <a:ext cx="12188952" cy="6858002"/>
          </a:xfrm>
          <a:prstGeom prst="rect">
            <a:avLst/>
          </a:prstGeom>
          <a:gradFill>
            <a:gsLst>
              <a:gs pos="0">
                <a:schemeClr val="accent2">
                  <a:lumMod val="60000"/>
                  <a:lumOff val="40000"/>
                  <a:alpha val="58000"/>
                </a:schemeClr>
              </a:gs>
              <a:gs pos="88000">
                <a:schemeClr val="accent2">
                  <a:lumMod val="20000"/>
                  <a:lumOff val="80000"/>
                  <a:alpha val="6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822960" rtlCol="0" anchor="ctr"/>
          <a:lstStyle/>
          <a:p>
            <a:pPr algn="ctr"/>
            <a:endParaRPr/>
          </a:p>
        </p:txBody>
      </p:sp>
      <p:sp>
        <p:nvSpPr>
          <p:cNvPr id="8" name="water3"/>
          <p:cNvSpPr/>
          <p:nvPr/>
        </p:nvSpPr>
        <p:spPr bwMode="gray">
          <a:xfrm>
            <a:off x="2552" y="6064101"/>
            <a:ext cx="12188952" cy="793899"/>
          </a:xfrm>
          <a:prstGeom prst="rect">
            <a:avLst/>
          </a:prstGeom>
          <a:gradFill>
            <a:gsLst>
              <a:gs pos="833">
                <a:schemeClr val="accent2">
                  <a:lumMod val="60000"/>
                  <a:lumOff val="40000"/>
                  <a:alpha val="38000"/>
                </a:schemeClr>
              </a:gs>
              <a:gs pos="49000">
                <a:schemeClr val="accent2">
                  <a:lumMod val="60000"/>
                  <a:lumOff val="40000"/>
                </a:schemeClr>
              </a:gs>
              <a:gs pos="100000">
                <a:schemeClr val="accent2">
                  <a:lumMod val="20000"/>
                  <a:lumOff val="80000"/>
                  <a:alpha val="89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pic>
        <p:nvPicPr>
          <p:cNvPr id="9" name="water2"/>
          <p:cNvPicPr>
            <a:picLocks noChangeAspect="1"/>
          </p:cNvPicPr>
          <p:nvPr/>
        </p:nvPicPr>
        <p:blipFill rotWithShape="1">
          <a:blip r:embed="rId13" cstate="print">
            <a:extLst>
              <a:ext uri="{28A0092B-C50C-407E-A947-70E740481C1C}">
                <a14:useLocalDpi xmlns:a14="http://schemas.microsoft.com/office/drawing/2010/main" val="0"/>
              </a:ext>
            </a:extLst>
          </a:blip>
          <a:srcRect l="2674" r="9901"/>
          <a:stretch/>
        </p:blipFill>
        <p:spPr bwMode="white">
          <a:xfrm>
            <a:off x="-1425" y="6256181"/>
            <a:ext cx="12188952" cy="463209"/>
          </a:xfrm>
          <a:prstGeom prst="rect">
            <a:avLst/>
          </a:prstGeom>
          <a:noFill/>
          <a:ln>
            <a:noFill/>
          </a:ln>
        </p:spPr>
      </p:pic>
      <p:pic>
        <p:nvPicPr>
          <p:cNvPr id="10" name="water1"/>
          <p:cNvPicPr>
            <a:picLocks noChangeAspect="1"/>
          </p:cNvPicPr>
          <p:nvPr/>
        </p:nvPicPr>
        <p:blipFill rotWithShape="1">
          <a:blip r:embed="rId14" cstate="print">
            <a:duotone>
              <a:schemeClr val="accent2">
                <a:shade val="45000"/>
                <a:satMod val="135000"/>
              </a:schemeClr>
              <a:prstClr val="white"/>
            </a:duotone>
            <a:extLst>
              <a:ext uri="{28A0092B-C50C-407E-A947-70E740481C1C}">
                <a14:useLocalDpi xmlns:a14="http://schemas.microsoft.com/office/drawing/2010/main" val="0"/>
              </a:ext>
            </a:extLst>
          </a:blip>
          <a:srcRect l="6218" r="6356"/>
          <a:stretch/>
        </p:blipFill>
        <p:spPr bwMode="gray">
          <a:xfrm flipH="1">
            <a:off x="-1425" y="5979395"/>
            <a:ext cx="12188952" cy="268288"/>
          </a:xfrm>
          <a:prstGeom prst="rect">
            <a:avLst/>
          </a:prstGeom>
          <a:noFill/>
          <a:ln>
            <a:noFill/>
          </a:ln>
        </p:spPr>
      </p:pic>
      <p:sp>
        <p:nvSpPr>
          <p:cNvPr id="2" name="Title Placeholder 1"/>
          <p:cNvSpPr>
            <a:spLocks noGrp="1"/>
          </p:cNvSpPr>
          <p:nvPr>
            <p:ph type="title"/>
          </p:nvPr>
        </p:nvSpPr>
        <p:spPr>
          <a:xfrm>
            <a:off x="1341120" y="265176"/>
            <a:ext cx="9509759" cy="1088136"/>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341120" y="1572768"/>
            <a:ext cx="9509760" cy="41422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1341120" y="6601968"/>
            <a:ext cx="7159752" cy="237744"/>
          </a:xfrm>
          <a:prstGeom prst="rect">
            <a:avLst/>
          </a:prstGeom>
        </p:spPr>
        <p:txBody>
          <a:bodyPr vert="horz" lIns="91440" tIns="45720" rIns="91440" bIns="45720" rtlCol="0" anchor="ctr"/>
          <a:lstStyle>
            <a:lvl1pPr algn="l">
              <a:defRPr sz="1100" cap="all" baseline="0">
                <a:solidFill>
                  <a:schemeClr val="tx1"/>
                </a:solidFill>
              </a:defRPr>
            </a:lvl1pPr>
          </a:lstStyle>
          <a:p>
            <a:r>
              <a:rPr lang="en-US"/>
              <a:t>Add a footer</a:t>
            </a:r>
            <a:endParaRPr lang="en-US" dirty="0"/>
          </a:p>
        </p:txBody>
      </p:sp>
      <p:sp>
        <p:nvSpPr>
          <p:cNvPr id="4" name="Date Placeholder 3"/>
          <p:cNvSpPr>
            <a:spLocks noGrp="1"/>
          </p:cNvSpPr>
          <p:nvPr>
            <p:ph type="dt" sz="half" idx="2"/>
          </p:nvPr>
        </p:nvSpPr>
        <p:spPr>
          <a:xfrm>
            <a:off x="8875776" y="6601968"/>
            <a:ext cx="960120" cy="237744"/>
          </a:xfrm>
          <a:prstGeom prst="rect">
            <a:avLst/>
          </a:prstGeom>
        </p:spPr>
        <p:txBody>
          <a:bodyPr vert="horz" lIns="91440" tIns="45720" rIns="91440" bIns="45720" rtlCol="0" anchor="ctr"/>
          <a:lstStyle>
            <a:lvl1pPr algn="l">
              <a:defRPr sz="1100" cap="all" baseline="0">
                <a:solidFill>
                  <a:schemeClr val="tx1"/>
                </a:solidFill>
              </a:defRPr>
            </a:lvl1pPr>
          </a:lstStyle>
          <a:p>
            <a:fld id="{5586B75A-687E-405C-8A0B-8D00578BA2C3}" type="datetime1">
              <a:rPr lang="en-US" smtClean="0"/>
              <a:pPr/>
              <a:t>3/17/2025</a:t>
            </a:fld>
            <a:endParaRPr lang="en-US"/>
          </a:p>
        </p:txBody>
      </p:sp>
      <p:sp>
        <p:nvSpPr>
          <p:cNvPr id="6" name="Slide Number Placeholder 5"/>
          <p:cNvSpPr>
            <a:spLocks noGrp="1"/>
          </p:cNvSpPr>
          <p:nvPr>
            <p:ph type="sldNum" sz="quarter" idx="4"/>
          </p:nvPr>
        </p:nvSpPr>
        <p:spPr>
          <a:xfrm>
            <a:off x="10210800" y="6601968"/>
            <a:ext cx="640080" cy="237744"/>
          </a:xfrm>
          <a:prstGeom prst="rect">
            <a:avLst/>
          </a:prstGeom>
        </p:spPr>
        <p:txBody>
          <a:bodyPr vert="horz" lIns="91440" tIns="45720" rIns="91440" bIns="45720" rtlCol="0" anchor="ctr"/>
          <a:lstStyle>
            <a:lvl1pPr algn="r">
              <a:defRPr sz="1100" cap="all" baseline="0">
                <a:solidFill>
                  <a:schemeClr val="tx1"/>
                </a:solidFill>
              </a:defRPr>
            </a:lvl1pPr>
          </a:lstStyle>
          <a:p>
            <a:fld id="{4FAB73BC-B049-4115-A692-8D63A059BFB8}" type="slidenum">
              <a:rPr lang="en-US" smtClean="0"/>
              <a:pPr/>
              <a:t>‹#›</a:t>
            </a:fld>
            <a:endParaRPr lang="en-US"/>
          </a:p>
        </p:txBody>
      </p:sp>
    </p:spTree>
    <p:extLst>
      <p:ext uri="{BB962C8B-B14F-4D97-AF65-F5344CB8AC3E}">
        <p14:creationId xmlns:p14="http://schemas.microsoft.com/office/powerpoint/2010/main" val="3877551537"/>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90000"/>
        </a:lnSpc>
        <a:spcBef>
          <a:spcPct val="0"/>
        </a:spcBef>
        <a:buNone/>
        <a:defRPr sz="3800" kern="1200">
          <a:solidFill>
            <a:schemeClr val="accent2">
              <a:lumMod val="50000"/>
            </a:schemeClr>
          </a:solidFill>
          <a:latin typeface="+mj-lt"/>
          <a:ea typeface="+mj-ea"/>
          <a:cs typeface="+mj-cs"/>
        </a:defRPr>
      </a:lvl1pPr>
    </p:titleStyle>
    <p:bodyStyle>
      <a:lvl1pPr marL="274320" indent="-228600" algn="l" defTabSz="914400" rtl="0" eaLnBrk="1" latinLnBrk="0" hangingPunct="1">
        <a:lnSpc>
          <a:spcPct val="90000"/>
        </a:lnSpc>
        <a:spcBef>
          <a:spcPts val="1800"/>
        </a:spcBef>
        <a:buSzPct val="100000"/>
        <a:buFont typeface="Arial" pitchFamily="34" charset="0"/>
        <a:buChar char="•"/>
        <a:defRPr sz="2000" kern="1200">
          <a:solidFill>
            <a:schemeClr val="accent2">
              <a:lumMod val="50000"/>
            </a:schemeClr>
          </a:solidFill>
          <a:latin typeface="+mn-lt"/>
          <a:ea typeface="+mn-ea"/>
          <a:cs typeface="+mn-cs"/>
        </a:defRPr>
      </a:lvl1pPr>
      <a:lvl2pPr marL="548640" indent="-228600" algn="l" defTabSz="914400" rtl="0" eaLnBrk="1" latinLnBrk="0" hangingPunct="1">
        <a:lnSpc>
          <a:spcPct val="90000"/>
        </a:lnSpc>
        <a:spcBef>
          <a:spcPts val="1000"/>
        </a:spcBef>
        <a:buSzPct val="100000"/>
        <a:buFont typeface="Arial" pitchFamily="34" charset="0"/>
        <a:buChar char="•"/>
        <a:defRPr sz="1800" kern="1200">
          <a:solidFill>
            <a:schemeClr val="accent2">
              <a:lumMod val="50000"/>
            </a:schemeClr>
          </a:solidFill>
          <a:latin typeface="+mn-lt"/>
          <a:ea typeface="+mn-ea"/>
          <a:cs typeface="+mn-cs"/>
        </a:defRPr>
      </a:lvl2pPr>
      <a:lvl3pPr marL="822960" indent="-228600" algn="l" defTabSz="914400" rtl="0" eaLnBrk="1" latinLnBrk="0" hangingPunct="1">
        <a:lnSpc>
          <a:spcPct val="90000"/>
        </a:lnSpc>
        <a:spcBef>
          <a:spcPts val="800"/>
        </a:spcBef>
        <a:buSzPct val="100000"/>
        <a:buFont typeface="Arial" pitchFamily="34" charset="0"/>
        <a:buChar char="•"/>
        <a:defRPr sz="1600" kern="1200">
          <a:solidFill>
            <a:schemeClr val="accent2">
              <a:lumMod val="50000"/>
            </a:schemeClr>
          </a:solidFill>
          <a:latin typeface="+mn-lt"/>
          <a:ea typeface="+mn-ea"/>
          <a:cs typeface="+mn-cs"/>
        </a:defRPr>
      </a:lvl3pPr>
      <a:lvl4pPr marL="1097280" indent="-228600" algn="l" defTabSz="914400" rtl="0" eaLnBrk="1" latinLnBrk="0" hangingPunct="1">
        <a:lnSpc>
          <a:spcPct val="90000"/>
        </a:lnSpc>
        <a:spcBef>
          <a:spcPts val="800"/>
        </a:spcBef>
        <a:buSzPct val="100000"/>
        <a:buFont typeface="Arial" pitchFamily="34" charset="0"/>
        <a:buChar char="•"/>
        <a:defRPr sz="1400" kern="1200">
          <a:solidFill>
            <a:schemeClr val="accent2">
              <a:lumMod val="50000"/>
            </a:schemeClr>
          </a:solidFill>
          <a:latin typeface="+mn-lt"/>
          <a:ea typeface="+mn-ea"/>
          <a:cs typeface="+mn-cs"/>
        </a:defRPr>
      </a:lvl4pPr>
      <a:lvl5pPr marL="1371600" indent="-228600" algn="l" defTabSz="914400" rtl="0" eaLnBrk="1" latinLnBrk="0" hangingPunct="1">
        <a:lnSpc>
          <a:spcPct val="90000"/>
        </a:lnSpc>
        <a:spcBef>
          <a:spcPts val="800"/>
        </a:spcBef>
        <a:buSzPct val="100000"/>
        <a:buFont typeface="Arial" pitchFamily="34" charset="0"/>
        <a:buChar char="•"/>
        <a:defRPr sz="1400" kern="1200">
          <a:solidFill>
            <a:schemeClr val="accent2">
              <a:lumMod val="50000"/>
            </a:schemeClr>
          </a:solidFill>
          <a:latin typeface="+mn-lt"/>
          <a:ea typeface="+mn-ea"/>
          <a:cs typeface="+mn-cs"/>
        </a:defRPr>
      </a:lvl5pPr>
      <a:lvl6pPr marL="1645920" indent="-228600" algn="l" defTabSz="914400" rtl="0" eaLnBrk="1" latinLnBrk="0" hangingPunct="1">
        <a:lnSpc>
          <a:spcPct val="90000"/>
        </a:lnSpc>
        <a:spcBef>
          <a:spcPts val="800"/>
        </a:spcBef>
        <a:buSzPct val="100000"/>
        <a:buFont typeface="Arial" pitchFamily="34" charset="0"/>
        <a:buChar char="•"/>
        <a:defRPr sz="1400" kern="1200">
          <a:solidFill>
            <a:schemeClr val="accent2">
              <a:lumMod val="50000"/>
            </a:schemeClr>
          </a:solidFill>
          <a:latin typeface="+mn-lt"/>
          <a:ea typeface="+mn-ea"/>
          <a:cs typeface="+mn-cs"/>
        </a:defRPr>
      </a:lvl6pPr>
      <a:lvl7pPr marL="1920240" indent="-228600" algn="l" defTabSz="914400" rtl="0" eaLnBrk="1" latinLnBrk="0" hangingPunct="1">
        <a:lnSpc>
          <a:spcPct val="90000"/>
        </a:lnSpc>
        <a:spcBef>
          <a:spcPts val="800"/>
        </a:spcBef>
        <a:buSzPct val="100000"/>
        <a:buFont typeface="Arial" pitchFamily="34" charset="0"/>
        <a:buChar char="•"/>
        <a:defRPr sz="1400" kern="1200">
          <a:solidFill>
            <a:schemeClr val="accent2">
              <a:lumMod val="50000"/>
            </a:schemeClr>
          </a:solidFill>
          <a:latin typeface="+mn-lt"/>
          <a:ea typeface="+mn-ea"/>
          <a:cs typeface="+mn-cs"/>
        </a:defRPr>
      </a:lvl7pPr>
      <a:lvl8pPr marL="2194560" indent="-228600" algn="l" defTabSz="914400" rtl="0" eaLnBrk="1" latinLnBrk="0" hangingPunct="1">
        <a:lnSpc>
          <a:spcPct val="90000"/>
        </a:lnSpc>
        <a:spcBef>
          <a:spcPts val="800"/>
        </a:spcBef>
        <a:buSzPct val="100000"/>
        <a:buFont typeface="Arial" pitchFamily="34" charset="0"/>
        <a:buChar char="•"/>
        <a:defRPr sz="1400" kern="1200">
          <a:solidFill>
            <a:schemeClr val="accent2">
              <a:lumMod val="50000"/>
            </a:schemeClr>
          </a:solidFill>
          <a:latin typeface="+mn-lt"/>
          <a:ea typeface="+mn-ea"/>
          <a:cs typeface="+mn-cs"/>
        </a:defRPr>
      </a:lvl8pPr>
      <a:lvl9pPr marL="2240280" indent="0" algn="l" defTabSz="914400" rtl="0" eaLnBrk="1" latinLnBrk="0" hangingPunct="1">
        <a:lnSpc>
          <a:spcPct val="90000"/>
        </a:lnSpc>
        <a:spcBef>
          <a:spcPts val="800"/>
        </a:spcBef>
        <a:buSzPct val="100000"/>
        <a:buFont typeface="Arial" pitchFamily="34" charset="0"/>
        <a:buNone/>
        <a:defRPr sz="1400" kern="1200">
          <a:solidFill>
            <a:schemeClr val="accent2">
              <a:lumMod val="50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Bawdsey Manor 2025</a:t>
            </a:r>
          </a:p>
        </p:txBody>
      </p:sp>
    </p:spTree>
    <p:extLst>
      <p:ext uri="{BB962C8B-B14F-4D97-AF65-F5344CB8AC3E}">
        <p14:creationId xmlns:p14="http://schemas.microsoft.com/office/powerpoint/2010/main" val="15039029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96FCA2D6-D42C-34D0-7063-CABC9DD47F95}"/>
              </a:ext>
            </a:extLst>
          </p:cNvPr>
          <p:cNvPicPr>
            <a:picLocks noChangeAspect="1"/>
          </p:cNvPicPr>
          <p:nvPr/>
        </p:nvPicPr>
        <p:blipFill rotWithShape="1">
          <a:blip r:embed="rId2"/>
          <a:srcRect l="7969" t="9861" r="8437" b="14167"/>
          <a:stretch/>
        </p:blipFill>
        <p:spPr>
          <a:xfrm>
            <a:off x="323850" y="345161"/>
            <a:ext cx="11677892" cy="5969914"/>
          </a:xfrm>
          <a:prstGeom prst="rect">
            <a:avLst/>
          </a:prstGeom>
        </p:spPr>
      </p:pic>
    </p:spTree>
    <p:extLst>
      <p:ext uri="{BB962C8B-B14F-4D97-AF65-F5344CB8AC3E}">
        <p14:creationId xmlns:p14="http://schemas.microsoft.com/office/powerpoint/2010/main" val="25786871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0B04088-A846-46E1-92DB-C92AB221AA85}"/>
              </a:ext>
            </a:extLst>
          </p:cNvPr>
          <p:cNvSpPr txBox="1"/>
          <p:nvPr/>
        </p:nvSpPr>
        <p:spPr>
          <a:xfrm>
            <a:off x="932873" y="1062182"/>
            <a:ext cx="5339923" cy="3970318"/>
          </a:xfrm>
          <a:prstGeom prst="rect">
            <a:avLst/>
          </a:prstGeom>
          <a:noFill/>
        </p:spPr>
        <p:txBody>
          <a:bodyPr wrap="none" rtlCol="0">
            <a:spAutoFit/>
          </a:bodyPr>
          <a:lstStyle/>
          <a:p>
            <a:r>
              <a:rPr lang="en-GB" sz="3600" u="sng" dirty="0"/>
              <a:t>Adults attending the trip:</a:t>
            </a:r>
          </a:p>
          <a:p>
            <a:endParaRPr lang="en-GB" sz="3600" dirty="0"/>
          </a:p>
          <a:p>
            <a:r>
              <a:rPr lang="en-GB" sz="3600" dirty="0"/>
              <a:t>Mrs Barraclough</a:t>
            </a:r>
          </a:p>
          <a:p>
            <a:endParaRPr lang="en-GB" sz="3600" dirty="0"/>
          </a:p>
          <a:p>
            <a:r>
              <a:rPr lang="en-GB" sz="3600" dirty="0"/>
              <a:t>Mrs Fox</a:t>
            </a:r>
          </a:p>
          <a:p>
            <a:endParaRPr lang="en-GB" sz="3600" dirty="0"/>
          </a:p>
          <a:p>
            <a:r>
              <a:rPr lang="en-GB" sz="3600" dirty="0"/>
              <a:t>Mr Waller</a:t>
            </a:r>
          </a:p>
        </p:txBody>
      </p:sp>
    </p:spTree>
    <p:extLst>
      <p:ext uri="{BB962C8B-B14F-4D97-AF65-F5344CB8AC3E}">
        <p14:creationId xmlns:p14="http://schemas.microsoft.com/office/powerpoint/2010/main" val="3753826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D2AE045-847F-1693-B66B-10D4EE9A366B}"/>
              </a:ext>
            </a:extLst>
          </p:cNvPr>
          <p:cNvSpPr txBox="1"/>
          <p:nvPr/>
        </p:nvSpPr>
        <p:spPr>
          <a:xfrm>
            <a:off x="1775534" y="612559"/>
            <a:ext cx="4615366" cy="646331"/>
          </a:xfrm>
          <a:prstGeom prst="rect">
            <a:avLst/>
          </a:prstGeom>
          <a:noFill/>
        </p:spPr>
        <p:txBody>
          <a:bodyPr wrap="none" rtlCol="0">
            <a:spAutoFit/>
          </a:bodyPr>
          <a:lstStyle/>
          <a:p>
            <a:r>
              <a:rPr lang="en-GB" sz="3600" u="sng" dirty="0"/>
              <a:t>An example itinerary</a:t>
            </a:r>
            <a:r>
              <a:rPr lang="en-GB" sz="3600" dirty="0"/>
              <a:t>!</a:t>
            </a:r>
            <a:endParaRPr lang="en-GB" dirty="0"/>
          </a:p>
        </p:txBody>
      </p:sp>
      <p:pic>
        <p:nvPicPr>
          <p:cNvPr id="6" name="Picture 5">
            <a:extLst>
              <a:ext uri="{FF2B5EF4-FFF2-40B4-BE49-F238E27FC236}">
                <a16:creationId xmlns:a16="http://schemas.microsoft.com/office/drawing/2014/main" id="{F3B58A03-7344-1805-A758-C53F4C4E09E9}"/>
              </a:ext>
            </a:extLst>
          </p:cNvPr>
          <p:cNvPicPr>
            <a:picLocks noChangeAspect="1"/>
          </p:cNvPicPr>
          <p:nvPr/>
        </p:nvPicPr>
        <p:blipFill>
          <a:blip r:embed="rId2"/>
          <a:stretch>
            <a:fillRect/>
          </a:stretch>
        </p:blipFill>
        <p:spPr>
          <a:xfrm>
            <a:off x="233674" y="1984227"/>
            <a:ext cx="11417720" cy="2889546"/>
          </a:xfrm>
          <a:prstGeom prst="rect">
            <a:avLst/>
          </a:prstGeom>
        </p:spPr>
      </p:pic>
    </p:spTree>
    <p:extLst>
      <p:ext uri="{BB962C8B-B14F-4D97-AF65-F5344CB8AC3E}">
        <p14:creationId xmlns:p14="http://schemas.microsoft.com/office/powerpoint/2010/main" val="33274562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A20D09C7-6372-E315-F630-30155294159B}"/>
              </a:ext>
            </a:extLst>
          </p:cNvPr>
          <p:cNvSpPr txBox="1"/>
          <p:nvPr/>
        </p:nvSpPr>
        <p:spPr>
          <a:xfrm>
            <a:off x="674703" y="221941"/>
            <a:ext cx="1871025" cy="707886"/>
          </a:xfrm>
          <a:prstGeom prst="rect">
            <a:avLst/>
          </a:prstGeom>
          <a:noFill/>
        </p:spPr>
        <p:txBody>
          <a:bodyPr wrap="none" rtlCol="0">
            <a:spAutoFit/>
          </a:bodyPr>
          <a:lstStyle/>
          <a:p>
            <a:r>
              <a:rPr lang="en-GB" sz="4000" u="sng" dirty="0">
                <a:latin typeface="Letter-join 8" panose="02000805000000020003" pitchFamily="50" charset="0"/>
              </a:rPr>
              <a:t>Kit list</a:t>
            </a:r>
          </a:p>
        </p:txBody>
      </p:sp>
      <p:sp>
        <p:nvSpPr>
          <p:cNvPr id="13" name="TextBox 12">
            <a:extLst>
              <a:ext uri="{FF2B5EF4-FFF2-40B4-BE49-F238E27FC236}">
                <a16:creationId xmlns:a16="http://schemas.microsoft.com/office/drawing/2014/main" id="{681A6A88-FC9A-21E4-65AA-3453A75DA589}"/>
              </a:ext>
            </a:extLst>
          </p:cNvPr>
          <p:cNvSpPr txBox="1"/>
          <p:nvPr/>
        </p:nvSpPr>
        <p:spPr>
          <a:xfrm>
            <a:off x="461638" y="862353"/>
            <a:ext cx="11585359" cy="6257290"/>
          </a:xfrm>
          <a:prstGeom prst="rect">
            <a:avLst/>
          </a:prstGeom>
          <a:noFill/>
        </p:spPr>
        <p:txBody>
          <a:bodyPr wrap="square">
            <a:spAutoFit/>
          </a:bodyPr>
          <a:lstStyle/>
          <a:p>
            <a:pPr>
              <a:lnSpc>
                <a:spcPct val="107000"/>
              </a:lnSpc>
              <a:spcAft>
                <a:spcPts val="800"/>
              </a:spcAft>
            </a:pPr>
            <a:r>
              <a:rPr lang="en-GB" sz="1800" kern="100" dirty="0">
                <a:effectLst/>
                <a:latin typeface="Letter-join 8" panose="02000805000000020003" pitchFamily="50" charset="0"/>
                <a:ea typeface="Calibri" panose="020F0502020204030204" pitchFamily="34" charset="0"/>
                <a:cs typeface="Times New Roman" panose="02020603050405020304" pitchFamily="18" charset="0"/>
              </a:rPr>
              <a:t>Please make sure that all belongings are clearly named and can be easily carried by the children: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effectLst/>
                <a:latin typeface="Letter-join 8" panose="02000805000000020003" pitchFamily="50" charset="0"/>
                <a:ea typeface="Calibri" panose="020F0502020204030204" pitchFamily="34" charset="0"/>
                <a:cs typeface="Times New Roman" panose="02020603050405020304" pitchFamily="18" charset="0"/>
              </a:rPr>
              <a:t>Sleeping bag and pillow with pillow case on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effectLst/>
                <a:latin typeface="Letter-join 8" panose="02000805000000020003" pitchFamily="50" charset="0"/>
                <a:ea typeface="Calibri" panose="020F0502020204030204" pitchFamily="34" charset="0"/>
                <a:cs typeface="Times New Roman" panose="02020603050405020304" pitchFamily="18" charset="0"/>
              </a:rPr>
              <a:t>4 long sleeved tops/t-shirts (long sleeves are needed for the activities)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effectLst/>
                <a:latin typeface="Letter-join 8" panose="02000805000000020003" pitchFamily="50" charset="0"/>
                <a:ea typeface="Calibri" panose="020F0502020204030204" pitchFamily="34" charset="0"/>
                <a:cs typeface="Times New Roman" panose="02020603050405020304" pitchFamily="18" charset="0"/>
              </a:rPr>
              <a:t>4 pairs of tracksuit bottoms/trousers (not jeans)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effectLst/>
                <a:latin typeface="Letter-join 8" panose="02000805000000020003" pitchFamily="50" charset="0"/>
                <a:ea typeface="Calibri" panose="020F0502020204030204" pitchFamily="34" charset="0"/>
                <a:cs typeface="Times New Roman" panose="02020603050405020304" pitchFamily="18" charset="0"/>
              </a:rPr>
              <a:t>5 x underwear</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effectLst/>
                <a:latin typeface="Letter-join 8" panose="02000805000000020003" pitchFamily="50" charset="0"/>
                <a:ea typeface="Calibri" panose="020F0502020204030204" pitchFamily="34" charset="0"/>
                <a:cs typeface="Times New Roman" panose="02020603050405020304" pitchFamily="18" charset="0"/>
              </a:rPr>
              <a:t>5 pairs of socks (not trainer socks)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effectLst/>
                <a:latin typeface="Letter-join 8" panose="02000805000000020003" pitchFamily="50" charset="0"/>
                <a:ea typeface="Calibri" panose="020F0502020204030204" pitchFamily="34" charset="0"/>
                <a:cs typeface="Times New Roman" panose="02020603050405020304" pitchFamily="18" charset="0"/>
              </a:rPr>
              <a:t>4 jumpers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effectLst/>
                <a:latin typeface="Letter-join 8" panose="02000805000000020003" pitchFamily="50" charset="0"/>
                <a:ea typeface="Calibri" panose="020F0502020204030204" pitchFamily="34" charset="0"/>
                <a:cs typeface="Times New Roman" panose="02020603050405020304" pitchFamily="18" charset="0"/>
              </a:rPr>
              <a:t>Nightwear</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effectLst/>
                <a:latin typeface="Letter-join 8" panose="02000805000000020003" pitchFamily="50" charset="0"/>
                <a:ea typeface="Calibri" panose="020F0502020204030204" pitchFamily="34" charset="0"/>
                <a:cs typeface="Times New Roman" panose="02020603050405020304" pitchFamily="18" charset="0"/>
              </a:rPr>
              <a:t>2 pairs of trainers (these are likely to get muddy and wet)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effectLst/>
                <a:latin typeface="Letter-join 8" panose="02000805000000020003" pitchFamily="50" charset="0"/>
                <a:ea typeface="Calibri" panose="020F0502020204030204" pitchFamily="34" charset="0"/>
                <a:cs typeface="Times New Roman" panose="02020603050405020304" pitchFamily="18" charset="0"/>
              </a:rPr>
              <a:t>1 x indoor shoes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effectLst/>
                <a:latin typeface="Letter-join 8" panose="02000805000000020003" pitchFamily="50" charset="0"/>
                <a:ea typeface="Calibri" panose="020F0502020204030204" pitchFamily="34" charset="0"/>
                <a:cs typeface="Times New Roman" panose="02020603050405020304" pitchFamily="18" charset="0"/>
              </a:rPr>
              <a:t>1 wash Towel</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effectLst/>
                <a:latin typeface="Letter-join 8" panose="02000805000000020003" pitchFamily="50" charset="0"/>
                <a:ea typeface="Calibri" panose="020F0502020204030204" pitchFamily="34" charset="0"/>
                <a:cs typeface="Times New Roman" panose="02020603050405020304" pitchFamily="18" charset="0"/>
              </a:rPr>
              <a:t>1 towel for activities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effectLst/>
                <a:latin typeface="Letter-join 8" panose="02000805000000020003" pitchFamily="50"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effectLst/>
                <a:latin typeface="Letter-join 8" panose="02000805000000020003" pitchFamily="50"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18839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A20D09C7-6372-E315-F630-30155294159B}"/>
              </a:ext>
            </a:extLst>
          </p:cNvPr>
          <p:cNvSpPr txBox="1"/>
          <p:nvPr/>
        </p:nvSpPr>
        <p:spPr>
          <a:xfrm>
            <a:off x="674703" y="221941"/>
            <a:ext cx="3337773" cy="707886"/>
          </a:xfrm>
          <a:prstGeom prst="rect">
            <a:avLst/>
          </a:prstGeom>
          <a:noFill/>
        </p:spPr>
        <p:txBody>
          <a:bodyPr wrap="none" rtlCol="0">
            <a:spAutoFit/>
          </a:bodyPr>
          <a:lstStyle/>
          <a:p>
            <a:r>
              <a:rPr lang="en-GB" sz="4000" u="sng" dirty="0">
                <a:latin typeface="Letter-join 8" panose="02000805000000020003" pitchFamily="50" charset="0"/>
              </a:rPr>
              <a:t>Kit list cont.</a:t>
            </a:r>
          </a:p>
        </p:txBody>
      </p:sp>
      <p:sp>
        <p:nvSpPr>
          <p:cNvPr id="13" name="TextBox 12">
            <a:extLst>
              <a:ext uri="{FF2B5EF4-FFF2-40B4-BE49-F238E27FC236}">
                <a16:creationId xmlns:a16="http://schemas.microsoft.com/office/drawing/2014/main" id="{681A6A88-FC9A-21E4-65AA-3453A75DA589}"/>
              </a:ext>
            </a:extLst>
          </p:cNvPr>
          <p:cNvSpPr txBox="1"/>
          <p:nvPr/>
        </p:nvSpPr>
        <p:spPr>
          <a:xfrm>
            <a:off x="461638" y="862353"/>
            <a:ext cx="11585359" cy="5561972"/>
          </a:xfrm>
          <a:prstGeom prst="rect">
            <a:avLst/>
          </a:prstGeom>
          <a:noFill/>
        </p:spPr>
        <p:txBody>
          <a:bodyPr wrap="square">
            <a:spAutoFit/>
          </a:bodyPr>
          <a:lstStyle/>
          <a:p>
            <a:pPr>
              <a:lnSpc>
                <a:spcPct val="107000"/>
              </a:lnSpc>
              <a:spcAft>
                <a:spcPts val="800"/>
              </a:spcAft>
            </a:pPr>
            <a:r>
              <a:rPr lang="en-GB" sz="1800" kern="100" dirty="0">
                <a:effectLst/>
                <a:latin typeface="Letter-join 8" panose="02000805000000020003" pitchFamily="50" charset="0"/>
                <a:ea typeface="Calibri" panose="020F0502020204030204" pitchFamily="34" charset="0"/>
                <a:cs typeface="Times New Roman" panose="02020603050405020304" pitchFamily="18" charset="0"/>
              </a:rPr>
              <a:t>Reusable drinks bottle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effectLst/>
                <a:latin typeface="Letter-join 8" panose="02000805000000020003" pitchFamily="50" charset="0"/>
                <a:ea typeface="Calibri" panose="020F0502020204030204" pitchFamily="34" charset="0"/>
                <a:cs typeface="Times New Roman" panose="02020603050405020304" pitchFamily="18" charset="0"/>
              </a:rPr>
              <a:t>Rucksack- with drawing / reading / card games to play on journey- No electronics.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effectLst/>
                <a:latin typeface="Letter-join 8" panose="02000805000000020003" pitchFamily="50" charset="0"/>
                <a:ea typeface="Calibri" panose="020F0502020204030204" pitchFamily="34" charset="0"/>
                <a:cs typeface="Times New Roman" panose="02020603050405020304" pitchFamily="18" charset="0"/>
              </a:rPr>
              <a:t>Bin bag for dirty clothing</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effectLst/>
                <a:latin typeface="Letter-join 8" panose="02000805000000020003" pitchFamily="50" charset="0"/>
                <a:ea typeface="Calibri" panose="020F0502020204030204" pitchFamily="34" charset="0"/>
                <a:cs typeface="Times New Roman" panose="02020603050405020304" pitchFamily="18" charset="0"/>
              </a:rPr>
              <a:t>Washbag – soap, shampoo, toothpaste, toothbrush, deodorant (roll on only)</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effectLst/>
                <a:latin typeface="Letter-join 8" panose="02000805000000020003" pitchFamily="50" charset="0"/>
                <a:ea typeface="Calibri" panose="020F0502020204030204" pitchFamily="34" charset="0"/>
                <a:cs typeface="Times New Roman" panose="02020603050405020304" pitchFamily="18" charset="0"/>
              </a:rPr>
              <a:t>Sun cream</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effectLst/>
                <a:latin typeface="Letter-join 8" panose="02000805000000020003" pitchFamily="50" charset="0"/>
                <a:ea typeface="Calibri" panose="020F0502020204030204" pitchFamily="34" charset="0"/>
                <a:cs typeface="Times New Roman" panose="02020603050405020304" pitchFamily="18" charset="0"/>
              </a:rPr>
              <a:t>Sun hat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effectLst/>
                <a:latin typeface="Letter-join 8" panose="02000805000000020003" pitchFamily="50" charset="0"/>
                <a:ea typeface="Calibri" panose="020F0502020204030204" pitchFamily="34" charset="0"/>
                <a:cs typeface="Times New Roman" panose="02020603050405020304" pitchFamily="18" charset="0"/>
              </a:rPr>
              <a:t>Waterproof Coat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effectLst/>
                <a:latin typeface="Letter-join 8" panose="02000805000000020003" pitchFamily="50" charset="0"/>
                <a:ea typeface="Calibri" panose="020F0502020204030204" pitchFamily="34" charset="0"/>
                <a:cs typeface="Times New Roman" panose="02020603050405020304" pitchFamily="18" charset="0"/>
              </a:rPr>
              <a:t>Up to £10 pocket money in a named purse /wallet</a:t>
            </a:r>
          </a:p>
          <a:p>
            <a:pPr>
              <a:lnSpc>
                <a:spcPct val="107000"/>
              </a:lnSpc>
              <a:spcAft>
                <a:spcPts val="800"/>
              </a:spcAft>
            </a:pPr>
            <a:r>
              <a:rPr lang="en-GB" kern="100" dirty="0">
                <a:latin typeface="Letter-join 8" panose="02000805000000020003" pitchFamily="50" charset="0"/>
                <a:ea typeface="Calibri" panose="020F0502020204030204" pitchFamily="34" charset="0"/>
                <a:cs typeface="Times New Roman" panose="02020603050405020304" pitchFamily="18" charset="0"/>
              </a:rPr>
              <a:t>Packed lunch in a disposable bag.</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u="sng" kern="100" dirty="0">
                <a:effectLst/>
                <a:latin typeface="Letter-join 8" panose="02000805000000020003" pitchFamily="50" charset="0"/>
                <a:ea typeface="Calibri" panose="020F0502020204030204" pitchFamily="34" charset="0"/>
                <a:cs typeface="Times New Roman" panose="02020603050405020304" pitchFamily="18" charset="0"/>
              </a:rPr>
              <a:t>Do not bring</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effectLst/>
                <a:latin typeface="Letter-join 8" panose="02000805000000020003" pitchFamily="50" charset="0"/>
                <a:ea typeface="Calibri" panose="020F0502020204030204" pitchFamily="34" charset="0"/>
                <a:cs typeface="Times New Roman" panose="02020603050405020304" pitchFamily="18" charset="0"/>
              </a:rPr>
              <a:t>Aerosols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effectLst/>
                <a:latin typeface="Letter-join 8" panose="02000805000000020003" pitchFamily="50" charset="0"/>
                <a:ea typeface="Calibri" panose="020F0502020204030204" pitchFamily="34" charset="0"/>
                <a:cs typeface="Times New Roman" panose="02020603050405020304" pitchFamily="18" charset="0"/>
              </a:rPr>
              <a:t>Any electrical items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effectLst/>
                <a:latin typeface="Letter-join 8" panose="02000805000000020003" pitchFamily="50" charset="0"/>
                <a:ea typeface="Calibri" panose="020F0502020204030204" pitchFamily="34" charset="0"/>
                <a:cs typeface="Times New Roman" panose="02020603050405020304" pitchFamily="18" charset="0"/>
              </a:rPr>
              <a:t>Food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effectLst/>
                <a:latin typeface="Letter-join 8" panose="02000805000000020003" pitchFamily="50"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324411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A20D09C7-6372-E315-F630-30155294159B}"/>
              </a:ext>
            </a:extLst>
          </p:cNvPr>
          <p:cNvSpPr txBox="1"/>
          <p:nvPr/>
        </p:nvSpPr>
        <p:spPr>
          <a:xfrm>
            <a:off x="738910" y="868486"/>
            <a:ext cx="10751126" cy="4154984"/>
          </a:xfrm>
          <a:prstGeom prst="rect">
            <a:avLst/>
          </a:prstGeom>
          <a:noFill/>
        </p:spPr>
        <p:txBody>
          <a:bodyPr wrap="square" rtlCol="0">
            <a:spAutoFit/>
          </a:bodyPr>
          <a:lstStyle/>
          <a:p>
            <a:r>
              <a:rPr lang="en-GB" sz="4000" u="sng" dirty="0">
                <a:latin typeface="Letter-join 8" panose="02000805000000020003" pitchFamily="50" charset="0"/>
              </a:rPr>
              <a:t>Rooms</a:t>
            </a:r>
          </a:p>
          <a:p>
            <a:endParaRPr lang="en-GB" sz="3200">
              <a:latin typeface="Letter-join 8" panose="02000805000000020003" pitchFamily="50" charset="0"/>
            </a:endParaRPr>
          </a:p>
          <a:p>
            <a:r>
              <a:rPr lang="en-GB" sz="3200">
                <a:latin typeface="Letter-join 8" panose="02000805000000020003" pitchFamily="50" charset="0"/>
              </a:rPr>
              <a:t>All </a:t>
            </a:r>
            <a:r>
              <a:rPr lang="en-GB" sz="3200" dirty="0">
                <a:latin typeface="Letter-join 8" panose="02000805000000020003" pitchFamily="50" charset="0"/>
              </a:rPr>
              <a:t>the children will pick 3 friends</a:t>
            </a:r>
          </a:p>
          <a:p>
            <a:r>
              <a:rPr lang="en-GB" sz="3200" dirty="0">
                <a:latin typeface="Letter-join 8" panose="02000805000000020003" pitchFamily="50" charset="0"/>
              </a:rPr>
              <a:t>We will make sure they are with at least one of these.</a:t>
            </a:r>
          </a:p>
          <a:p>
            <a:endParaRPr lang="en-GB" sz="3200" dirty="0">
              <a:latin typeface="Letter-join 8" panose="02000805000000020003" pitchFamily="50" charset="0"/>
            </a:endParaRPr>
          </a:p>
          <a:p>
            <a:r>
              <a:rPr lang="en-GB" sz="3200" dirty="0">
                <a:latin typeface="Letter-join 8" panose="02000805000000020003" pitchFamily="50" charset="0"/>
              </a:rPr>
              <a:t>We will tell them their rooms on the way to Bawdsey Manor</a:t>
            </a:r>
          </a:p>
        </p:txBody>
      </p:sp>
    </p:spTree>
    <p:extLst>
      <p:ext uri="{BB962C8B-B14F-4D97-AF65-F5344CB8AC3E}">
        <p14:creationId xmlns:p14="http://schemas.microsoft.com/office/powerpoint/2010/main" val="212312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2A2565B-BB8B-C32F-DBBE-51970DA43E28}"/>
              </a:ext>
            </a:extLst>
          </p:cNvPr>
          <p:cNvSpPr txBox="1"/>
          <p:nvPr/>
        </p:nvSpPr>
        <p:spPr>
          <a:xfrm>
            <a:off x="639192" y="461639"/>
            <a:ext cx="2021707" cy="369332"/>
          </a:xfrm>
          <a:prstGeom prst="rect">
            <a:avLst/>
          </a:prstGeom>
          <a:noFill/>
        </p:spPr>
        <p:txBody>
          <a:bodyPr wrap="none" rtlCol="0">
            <a:spAutoFit/>
          </a:bodyPr>
          <a:lstStyle/>
          <a:p>
            <a:r>
              <a:rPr lang="en-GB" u="sng" dirty="0">
                <a:latin typeface="Letter-join 8" panose="02000805000000020003" pitchFamily="50" charset="0"/>
              </a:rPr>
              <a:t>Example Menu</a:t>
            </a:r>
          </a:p>
        </p:txBody>
      </p:sp>
      <p:pic>
        <p:nvPicPr>
          <p:cNvPr id="4" name="Picture 3">
            <a:extLst>
              <a:ext uri="{FF2B5EF4-FFF2-40B4-BE49-F238E27FC236}">
                <a16:creationId xmlns:a16="http://schemas.microsoft.com/office/drawing/2014/main" id="{F96BE585-B89C-EE52-25F1-EE1E1CD5F0DF}"/>
              </a:ext>
            </a:extLst>
          </p:cNvPr>
          <p:cNvPicPr>
            <a:picLocks noChangeAspect="1"/>
          </p:cNvPicPr>
          <p:nvPr/>
        </p:nvPicPr>
        <p:blipFill>
          <a:blip r:embed="rId2"/>
          <a:stretch>
            <a:fillRect/>
          </a:stretch>
        </p:blipFill>
        <p:spPr>
          <a:xfrm>
            <a:off x="0" y="0"/>
            <a:ext cx="12192000" cy="6668313"/>
          </a:xfrm>
          <a:prstGeom prst="rect">
            <a:avLst/>
          </a:prstGeom>
        </p:spPr>
      </p:pic>
    </p:spTree>
    <p:extLst>
      <p:ext uri="{BB962C8B-B14F-4D97-AF65-F5344CB8AC3E}">
        <p14:creationId xmlns:p14="http://schemas.microsoft.com/office/powerpoint/2010/main" val="428241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A20D09C7-6372-E315-F630-30155294159B}"/>
              </a:ext>
            </a:extLst>
          </p:cNvPr>
          <p:cNvSpPr txBox="1"/>
          <p:nvPr/>
        </p:nvSpPr>
        <p:spPr>
          <a:xfrm>
            <a:off x="563417" y="332777"/>
            <a:ext cx="10114796" cy="5632311"/>
          </a:xfrm>
          <a:prstGeom prst="rect">
            <a:avLst/>
          </a:prstGeom>
          <a:noFill/>
        </p:spPr>
        <p:txBody>
          <a:bodyPr wrap="square" rtlCol="0">
            <a:spAutoFit/>
          </a:bodyPr>
          <a:lstStyle/>
          <a:p>
            <a:r>
              <a:rPr lang="en-GB" sz="3600" u="sng" dirty="0">
                <a:latin typeface="Letter-join 8" panose="02000805000000020003" pitchFamily="50" charset="0"/>
              </a:rPr>
              <a:t>Contact</a:t>
            </a:r>
          </a:p>
          <a:p>
            <a:endParaRPr lang="en-GB" sz="3600" u="sng" dirty="0">
              <a:latin typeface="Letter-join 8" panose="02000805000000020003" pitchFamily="50" charset="0"/>
            </a:endParaRPr>
          </a:p>
          <a:p>
            <a:r>
              <a:rPr lang="en-GB" sz="3600" dirty="0">
                <a:latin typeface="Letter-join 8" panose="02000805000000020003" pitchFamily="50" charset="0"/>
              </a:rPr>
              <a:t>We will update you each evening when the activities have concluded.  This will be approximately 9pm-10pm.</a:t>
            </a:r>
          </a:p>
          <a:p>
            <a:endParaRPr lang="en-GB" sz="3600" dirty="0">
              <a:latin typeface="Letter-join 8" panose="02000805000000020003" pitchFamily="50" charset="0"/>
            </a:endParaRPr>
          </a:p>
          <a:p>
            <a:r>
              <a:rPr lang="en-GB" sz="3600" dirty="0">
                <a:latin typeface="Letter-join 8" panose="02000805000000020003" pitchFamily="50" charset="0"/>
              </a:rPr>
              <a:t>The update will be posted on Compass.</a:t>
            </a:r>
          </a:p>
          <a:p>
            <a:endParaRPr lang="en-GB" sz="3600" dirty="0">
              <a:latin typeface="Letter-join 8" panose="02000805000000020003" pitchFamily="50" charset="0"/>
            </a:endParaRPr>
          </a:p>
          <a:p>
            <a:r>
              <a:rPr lang="en-GB" sz="3600" dirty="0">
                <a:latin typeface="Letter-join 8" panose="02000805000000020003" pitchFamily="50" charset="0"/>
              </a:rPr>
              <a:t>No adults will be contactable via </a:t>
            </a:r>
            <a:r>
              <a:rPr lang="en-GB" sz="3600" dirty="0" err="1">
                <a:latin typeface="Letter-join 8" panose="02000805000000020003" pitchFamily="50" charset="0"/>
              </a:rPr>
              <a:t>Whats</a:t>
            </a:r>
            <a:r>
              <a:rPr lang="en-GB" sz="3600" dirty="0">
                <a:latin typeface="Letter-join 8" panose="02000805000000020003" pitchFamily="50" charset="0"/>
              </a:rPr>
              <a:t> app. Please ring Mrs Grant in the office.</a:t>
            </a:r>
          </a:p>
        </p:txBody>
      </p:sp>
    </p:spTree>
    <p:extLst>
      <p:ext uri="{BB962C8B-B14F-4D97-AF65-F5344CB8AC3E}">
        <p14:creationId xmlns:p14="http://schemas.microsoft.com/office/powerpoint/2010/main" val="37586564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F9EFEE2-E6EA-D86E-489A-B34C4775B09F}"/>
              </a:ext>
            </a:extLst>
          </p:cNvPr>
          <p:cNvSpPr txBox="1"/>
          <p:nvPr/>
        </p:nvSpPr>
        <p:spPr>
          <a:xfrm>
            <a:off x="831274" y="831273"/>
            <a:ext cx="10058400" cy="4832092"/>
          </a:xfrm>
          <a:prstGeom prst="rect">
            <a:avLst/>
          </a:prstGeom>
          <a:noFill/>
        </p:spPr>
        <p:txBody>
          <a:bodyPr wrap="square" rtlCol="0">
            <a:spAutoFit/>
          </a:bodyPr>
          <a:lstStyle/>
          <a:p>
            <a:r>
              <a:rPr lang="en-GB" sz="2800" u="sng" dirty="0"/>
              <a:t>Parent Pack</a:t>
            </a:r>
          </a:p>
          <a:p>
            <a:pPr marL="285750" indent="-285750">
              <a:buFont typeface="Arial" panose="020B0604020202020204" pitchFamily="34" charset="0"/>
              <a:buChar char="•"/>
            </a:pPr>
            <a:r>
              <a:rPr lang="en-GB" sz="2800" dirty="0"/>
              <a:t>Consent form</a:t>
            </a:r>
          </a:p>
          <a:p>
            <a:pPr marL="285750" indent="-285750">
              <a:buFont typeface="Arial" panose="020B0604020202020204" pitchFamily="34" charset="0"/>
              <a:buChar char="•"/>
            </a:pPr>
            <a:r>
              <a:rPr lang="en-GB" sz="2800" dirty="0"/>
              <a:t>Medical form</a:t>
            </a:r>
          </a:p>
          <a:p>
            <a:pPr marL="285750" indent="-285750">
              <a:buFont typeface="Arial" panose="020B0604020202020204" pitchFamily="34" charset="0"/>
              <a:buChar char="•"/>
            </a:pPr>
            <a:r>
              <a:rPr lang="en-GB" sz="2800" dirty="0"/>
              <a:t>All medicines including travel sickness tablets should be brought into the office with the correct paperwork by the Friday.</a:t>
            </a:r>
          </a:p>
          <a:p>
            <a:pPr marL="285750" indent="-285750">
              <a:buFont typeface="Arial" panose="020B0604020202020204" pitchFamily="34" charset="0"/>
              <a:buChar char="•"/>
            </a:pPr>
            <a:endParaRPr lang="en-GB" sz="2800" dirty="0"/>
          </a:p>
          <a:p>
            <a:pPr marL="285750" indent="-285750">
              <a:buFont typeface="Arial" panose="020B0604020202020204" pitchFamily="34" charset="0"/>
              <a:buChar char="•"/>
            </a:pPr>
            <a:r>
              <a:rPr lang="en-GB" sz="2800" dirty="0"/>
              <a:t>Any additional medicines that have been obtained over the weekend need to go to the school office on the Monday morning.  These should only be those that were not known about before the weekend.</a:t>
            </a:r>
          </a:p>
        </p:txBody>
      </p:sp>
    </p:spTree>
    <p:extLst>
      <p:ext uri="{BB962C8B-B14F-4D97-AF65-F5344CB8AC3E}">
        <p14:creationId xmlns:p14="http://schemas.microsoft.com/office/powerpoint/2010/main" val="152551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CA4CCD7-0FCB-3C90-0D14-2D7650234412}"/>
              </a:ext>
            </a:extLst>
          </p:cNvPr>
          <p:cNvSpPr txBox="1"/>
          <p:nvPr/>
        </p:nvSpPr>
        <p:spPr>
          <a:xfrm>
            <a:off x="1052945" y="1274618"/>
            <a:ext cx="10152138" cy="3539430"/>
          </a:xfrm>
          <a:prstGeom prst="rect">
            <a:avLst/>
          </a:prstGeom>
          <a:noFill/>
        </p:spPr>
        <p:txBody>
          <a:bodyPr wrap="none" rtlCol="0">
            <a:spAutoFit/>
          </a:bodyPr>
          <a:lstStyle/>
          <a:p>
            <a:r>
              <a:rPr lang="en-GB" sz="3200" dirty="0"/>
              <a:t>On the day!</a:t>
            </a:r>
          </a:p>
          <a:p>
            <a:endParaRPr lang="en-GB" sz="3200" dirty="0"/>
          </a:p>
          <a:p>
            <a:r>
              <a:rPr lang="en-GB" sz="3200" dirty="0"/>
              <a:t>Come to school normal time.  Children come into class.</a:t>
            </a:r>
          </a:p>
          <a:p>
            <a:endParaRPr lang="en-GB" sz="3200" dirty="0"/>
          </a:p>
          <a:p>
            <a:r>
              <a:rPr lang="en-GB" sz="3200" dirty="0"/>
              <a:t>Coach will leave at 9:15am.</a:t>
            </a:r>
          </a:p>
          <a:p>
            <a:endParaRPr lang="en-GB" sz="3200" dirty="0"/>
          </a:p>
          <a:p>
            <a:r>
              <a:rPr lang="en-GB" sz="3200" dirty="0"/>
              <a:t>Return on the Wednesday at 4pm.</a:t>
            </a:r>
          </a:p>
        </p:txBody>
      </p:sp>
    </p:spTree>
    <p:extLst>
      <p:ext uri="{BB962C8B-B14F-4D97-AF65-F5344CB8AC3E}">
        <p14:creationId xmlns:p14="http://schemas.microsoft.com/office/powerpoint/2010/main" val="25670811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A20D09C7-6372-E315-F630-30155294159B}"/>
              </a:ext>
            </a:extLst>
          </p:cNvPr>
          <p:cNvSpPr txBox="1"/>
          <p:nvPr/>
        </p:nvSpPr>
        <p:spPr>
          <a:xfrm>
            <a:off x="1764144" y="2614160"/>
            <a:ext cx="10114796" cy="707886"/>
          </a:xfrm>
          <a:prstGeom prst="rect">
            <a:avLst/>
          </a:prstGeom>
          <a:noFill/>
        </p:spPr>
        <p:txBody>
          <a:bodyPr wrap="square" rtlCol="0">
            <a:spAutoFit/>
          </a:bodyPr>
          <a:lstStyle/>
          <a:p>
            <a:r>
              <a:rPr lang="en-GB" sz="4000" u="sng" dirty="0">
                <a:latin typeface="Letter-join 8" panose="02000805000000020003" pitchFamily="50" charset="0"/>
              </a:rPr>
              <a:t>Any Questions?</a:t>
            </a:r>
            <a:endParaRPr lang="en-GB" sz="4000" dirty="0">
              <a:latin typeface="Letter-join 8" panose="02000805000000020003" pitchFamily="50" charset="0"/>
            </a:endParaRPr>
          </a:p>
        </p:txBody>
      </p:sp>
    </p:spTree>
    <p:extLst>
      <p:ext uri="{BB962C8B-B14F-4D97-AF65-F5344CB8AC3E}">
        <p14:creationId xmlns:p14="http://schemas.microsoft.com/office/powerpoint/2010/main" val="27950758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cean 16x9">
  <a:themeElements>
    <a:clrScheme name="Ocean">
      <a:dk1>
        <a:sysClr val="windowText" lastClr="000000"/>
      </a:dk1>
      <a:lt1>
        <a:sysClr val="window" lastClr="FFFFFF"/>
      </a:lt1>
      <a:dk2>
        <a:srgbClr val="323232"/>
      </a:dk2>
      <a:lt2>
        <a:srgbClr val="E3DED1"/>
      </a:lt2>
      <a:accent1>
        <a:srgbClr val="4557A1"/>
      </a:accent1>
      <a:accent2>
        <a:srgbClr val="3691AA"/>
      </a:accent2>
      <a:accent3>
        <a:srgbClr val="893768"/>
      </a:accent3>
      <a:accent4>
        <a:srgbClr val="4E8542"/>
      </a:accent4>
      <a:accent5>
        <a:srgbClr val="A25A12"/>
      </a:accent5>
      <a:accent6>
        <a:srgbClr val="C19859"/>
      </a:accent6>
      <a:hlink>
        <a:srgbClr val="6B9F25"/>
      </a:hlink>
      <a:folHlink>
        <a:srgbClr val="B26B02"/>
      </a:folHlink>
    </a:clrScheme>
    <a:fontScheme name="Georgia">
      <a:majorFont>
        <a:latin typeface="Georg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eorg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cean painting presentation (widescreen).potx" id="{7D8F5DB3-F878-46D5-AF2D-2DD5B7369221}" vid="{9251DF30-C224-466C-9BFA-3064FAD55731}"/>
    </a:ext>
  </a:extLst>
</a:theme>
</file>

<file path=ppt/theme/theme2.xml><?xml version="1.0" encoding="utf-8"?>
<a:theme xmlns:a="http://schemas.openxmlformats.org/drawingml/2006/main" name="Office Theme">
  <a:themeElements>
    <a:clrScheme name="Ocean">
      <a:dk1>
        <a:sysClr val="windowText" lastClr="000000"/>
      </a:dk1>
      <a:lt1>
        <a:sysClr val="window" lastClr="FFFFFF"/>
      </a:lt1>
      <a:dk2>
        <a:srgbClr val="323232"/>
      </a:dk2>
      <a:lt2>
        <a:srgbClr val="E3DED1"/>
      </a:lt2>
      <a:accent1>
        <a:srgbClr val="4557A1"/>
      </a:accent1>
      <a:accent2>
        <a:srgbClr val="3691AA"/>
      </a:accent2>
      <a:accent3>
        <a:srgbClr val="893768"/>
      </a:accent3>
      <a:accent4>
        <a:srgbClr val="4E8542"/>
      </a:accent4>
      <a:accent5>
        <a:srgbClr val="A25A12"/>
      </a:accent5>
      <a:accent6>
        <a:srgbClr val="C19859"/>
      </a:accent6>
      <a:hlink>
        <a:srgbClr val="6B9F25"/>
      </a:hlink>
      <a:folHlink>
        <a:srgbClr val="B26B02"/>
      </a:folHlink>
    </a:clrScheme>
    <a:fontScheme name="Georgia">
      <a:majorFont>
        <a:latin typeface="Georg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eorg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Ocean">
      <a:dk1>
        <a:sysClr val="windowText" lastClr="000000"/>
      </a:dk1>
      <a:lt1>
        <a:sysClr val="window" lastClr="FFFFFF"/>
      </a:lt1>
      <a:dk2>
        <a:srgbClr val="323232"/>
      </a:dk2>
      <a:lt2>
        <a:srgbClr val="E3DED1"/>
      </a:lt2>
      <a:accent1>
        <a:srgbClr val="4557A1"/>
      </a:accent1>
      <a:accent2>
        <a:srgbClr val="3691AA"/>
      </a:accent2>
      <a:accent3>
        <a:srgbClr val="893768"/>
      </a:accent3>
      <a:accent4>
        <a:srgbClr val="4E8542"/>
      </a:accent4>
      <a:accent5>
        <a:srgbClr val="A25A12"/>
      </a:accent5>
      <a:accent6>
        <a:srgbClr val="C19859"/>
      </a:accent6>
      <a:hlink>
        <a:srgbClr val="6B9F25"/>
      </a:hlink>
      <a:folHlink>
        <a:srgbClr val="B26B02"/>
      </a:folHlink>
    </a:clrScheme>
    <a:fontScheme name="Georgia">
      <a:majorFont>
        <a:latin typeface="Georg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eorg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06EE60F2909E64B93576BDF47352132" ma:contentTypeVersion="14" ma:contentTypeDescription="Create a new document." ma:contentTypeScope="" ma:versionID="6d58e557b524d3a627484d011d8a08de">
  <xsd:schema xmlns:xsd="http://www.w3.org/2001/XMLSchema" xmlns:xs="http://www.w3.org/2001/XMLSchema" xmlns:p="http://schemas.microsoft.com/office/2006/metadata/properties" xmlns:ns2="0503b96a-ecba-4079-8d96-d46293f07363" xmlns:ns3="173cd6c5-c679-4858-b531-ceaa43c729a8" targetNamespace="http://schemas.microsoft.com/office/2006/metadata/properties" ma:root="true" ma:fieldsID="2abc4da91f67d0cff1b05287c5c08780" ns2:_="" ns3:_="">
    <xsd:import namespace="0503b96a-ecba-4079-8d96-d46293f07363"/>
    <xsd:import namespace="173cd6c5-c679-4858-b531-ceaa43c729a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503b96a-ecba-4079-8d96-d46293f0736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565244ff-602f-4d6a-a9ea-db76179e4551"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73cd6c5-c679-4858-b531-ceaa43c729a8"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d40a9408-c8ae-468f-a009-8ebefa486f9d}" ma:internalName="TaxCatchAll" ma:showField="CatchAllData" ma:web="173cd6c5-c679-4858-b531-ceaa43c729a8">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0503b96a-ecba-4079-8d96-d46293f07363">
      <Terms xmlns="http://schemas.microsoft.com/office/infopath/2007/PartnerControls"/>
    </lcf76f155ced4ddcb4097134ff3c332f>
    <TaxCatchAll xmlns="173cd6c5-c679-4858-b531-ceaa43c729a8"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E0781C0-E3F4-4B8F-8A7C-EC0BB12D315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503b96a-ecba-4079-8d96-d46293f07363"/>
    <ds:schemaRef ds:uri="173cd6c5-c679-4858-b531-ceaa43c729a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BFE4DFC-A458-4FF9-B9B0-34C322FF1245}">
  <ds:schemaRefs>
    <ds:schemaRef ds:uri="http://www.w3.org/XML/1998/namespace"/>
    <ds:schemaRef ds:uri="http://schemas.openxmlformats.org/package/2006/metadata/core-properties"/>
    <ds:schemaRef ds:uri="0503b96a-ecba-4079-8d96-d46293f07363"/>
    <ds:schemaRef ds:uri="173cd6c5-c679-4858-b531-ceaa43c729a8"/>
    <ds:schemaRef ds:uri="http://purl.org/dc/terms/"/>
    <ds:schemaRef ds:uri="http://purl.org/dc/elements/1.1/"/>
    <ds:schemaRef ds:uri="http://schemas.microsoft.com/office/2006/metadata/properties"/>
    <ds:schemaRef ds:uri="http://schemas.microsoft.com/office/2006/documentManagement/types"/>
    <ds:schemaRef ds:uri="http://schemas.microsoft.com/office/infopath/2007/PartnerControls"/>
    <ds:schemaRef ds:uri="http://purl.org/dc/dcmitype/"/>
  </ds:schemaRefs>
</ds:datastoreItem>
</file>

<file path=customXml/itemProps3.xml><?xml version="1.0" encoding="utf-8"?>
<ds:datastoreItem xmlns:ds="http://schemas.openxmlformats.org/officeDocument/2006/customXml" ds:itemID="{98ADFBD6-E838-4810-9D6D-C2ADA1DC0E4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Ocean painting presentation (widescreen)</Template>
  <TotalTime>4074</TotalTime>
  <Words>363</Words>
  <Application>Microsoft Office PowerPoint</Application>
  <PresentationFormat>Widescreen</PresentationFormat>
  <Paragraphs>68</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Georgia</vt:lpstr>
      <vt:lpstr>Letter-join 8</vt:lpstr>
      <vt:lpstr>Ocean 16x9</vt:lpstr>
      <vt:lpstr>Bawdsey Manor 2025</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Bawdsey Manor 2023</dc:title>
  <dc:creator>Hanna Barraclough</dc:creator>
  <cp:lastModifiedBy>Hanna Barraclough</cp:lastModifiedBy>
  <cp:revision>3</cp:revision>
  <dcterms:created xsi:type="dcterms:W3CDTF">2023-03-24T21:02:19Z</dcterms:created>
  <dcterms:modified xsi:type="dcterms:W3CDTF">2025-03-17T16:09:14Z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0x010100D06EE60F2909E64B93576BDF47352132</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y fmtid="{D5CDD505-2E9C-101B-9397-08002B2CF9AE}" pid="8" name="MediaServiceImageTags">
    <vt:lpwstr/>
  </property>
</Properties>
</file>